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104" r:id="rId1"/>
    <p:sldMasterId id="2147484117" r:id="rId2"/>
    <p:sldMasterId id="2147484225" r:id="rId3"/>
    <p:sldMasterId id="2147484285" r:id="rId4"/>
    <p:sldMasterId id="2147484405" r:id="rId5"/>
    <p:sldMasterId id="2147484417" r:id="rId6"/>
    <p:sldMasterId id="2147484657" r:id="rId7"/>
    <p:sldMasterId id="2147484898" r:id="rId8"/>
  </p:sldMasterIdLst>
  <p:notesMasterIdLst>
    <p:notesMasterId r:id="rId20"/>
  </p:notesMasterIdLst>
  <p:handoutMasterIdLst>
    <p:handoutMasterId r:id="rId21"/>
  </p:handoutMasterIdLst>
  <p:sldIdLst>
    <p:sldId id="363" r:id="rId9"/>
    <p:sldId id="674" r:id="rId10"/>
    <p:sldId id="664" r:id="rId11"/>
    <p:sldId id="665" r:id="rId12"/>
    <p:sldId id="666" r:id="rId13"/>
    <p:sldId id="668" r:id="rId14"/>
    <p:sldId id="673" r:id="rId15"/>
    <p:sldId id="669" r:id="rId16"/>
    <p:sldId id="671" r:id="rId17"/>
    <p:sldId id="601" r:id="rId18"/>
    <p:sldId id="663" r:id="rId19"/>
  </p:sldIdLst>
  <p:sldSz cx="12192000" cy="6858000"/>
  <p:notesSz cx="7102475" cy="938847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Default Section" id="{BF831C51-B023-4884-ABED-106003A2CD31}">
          <p14:sldIdLst>
            <p14:sldId id="363"/>
            <p14:sldId id="674"/>
            <p14:sldId id="664"/>
            <p14:sldId id="665"/>
            <p14:sldId id="666"/>
            <p14:sldId id="668"/>
            <p14:sldId id="673"/>
            <p14:sldId id="669"/>
            <p14:sldId id="671"/>
            <p14:sldId id="601"/>
            <p14:sldId id="66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8"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CC"/>
    <a:srgbClr val="359AB5"/>
    <a:srgbClr val="009900"/>
    <a:srgbClr val="DE611C"/>
    <a:srgbClr val="FF3333"/>
    <a:srgbClr val="5F2987"/>
    <a:srgbClr val="CE9000"/>
    <a:srgbClr val="CC0000"/>
    <a:srgbClr val="52B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91634" autoAdjust="0"/>
  </p:normalViewPr>
  <p:slideViewPr>
    <p:cSldViewPr>
      <p:cViewPr varScale="1">
        <p:scale>
          <a:sx n="61" d="100"/>
          <a:sy n="61" d="100"/>
        </p:scale>
        <p:origin x="708" y="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8760"/>
    </p:cViewPr>
  </p:sorterViewPr>
  <p:notesViewPr>
    <p:cSldViewPr>
      <p:cViewPr varScale="1">
        <p:scale>
          <a:sx n="64" d="100"/>
          <a:sy n="64" d="100"/>
        </p:scale>
        <p:origin x="-2772" y="-108"/>
      </p:cViewPr>
      <p:guideLst>
        <p:guide orient="horz" pos="2958"/>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8561" cy="469745"/>
          </a:xfrm>
          <a:prstGeom prst="rect">
            <a:avLst/>
          </a:prstGeom>
        </p:spPr>
        <p:txBody>
          <a:bodyPr vert="horz" lIns="94991" tIns="47494" rIns="94991" bIns="47494" rtlCol="0"/>
          <a:lstStyle>
            <a:lvl1pPr algn="l">
              <a:defRPr sz="1300" dirty="0">
                <a:latin typeface="Arial" charset="0"/>
              </a:defRPr>
            </a:lvl1pPr>
          </a:lstStyle>
          <a:p>
            <a:pPr>
              <a:defRPr/>
            </a:pPr>
            <a:endParaRPr lang="en-US"/>
          </a:p>
        </p:txBody>
      </p:sp>
      <p:sp>
        <p:nvSpPr>
          <p:cNvPr id="3" name="Date Placeholder 2"/>
          <p:cNvSpPr>
            <a:spLocks noGrp="1"/>
          </p:cNvSpPr>
          <p:nvPr>
            <p:ph type="dt" sz="quarter" idx="1"/>
          </p:nvPr>
        </p:nvSpPr>
        <p:spPr>
          <a:xfrm>
            <a:off x="4022278" y="0"/>
            <a:ext cx="3078560" cy="469745"/>
          </a:xfrm>
          <a:prstGeom prst="rect">
            <a:avLst/>
          </a:prstGeom>
        </p:spPr>
        <p:txBody>
          <a:bodyPr vert="horz" lIns="94991" tIns="47494" rIns="94991" bIns="47494" rtlCol="0"/>
          <a:lstStyle>
            <a:lvl1pPr algn="r">
              <a:defRPr sz="1300">
                <a:latin typeface="Arial" charset="0"/>
              </a:defRPr>
            </a:lvl1pPr>
          </a:lstStyle>
          <a:p>
            <a:pPr>
              <a:defRPr/>
            </a:pPr>
            <a:endParaRPr lang="en-US" dirty="0"/>
          </a:p>
        </p:txBody>
      </p:sp>
      <p:sp>
        <p:nvSpPr>
          <p:cNvPr id="4" name="Footer Placeholder 3"/>
          <p:cNvSpPr>
            <a:spLocks noGrp="1"/>
          </p:cNvSpPr>
          <p:nvPr>
            <p:ph type="ftr" sz="quarter" idx="2"/>
          </p:nvPr>
        </p:nvSpPr>
        <p:spPr>
          <a:xfrm>
            <a:off x="2" y="8917127"/>
            <a:ext cx="3078561" cy="469745"/>
          </a:xfrm>
          <a:prstGeom prst="rect">
            <a:avLst/>
          </a:prstGeom>
        </p:spPr>
        <p:txBody>
          <a:bodyPr vert="horz" lIns="94991" tIns="47494" rIns="94991" bIns="47494" rtlCol="0" anchor="b"/>
          <a:lstStyle>
            <a:lvl1pPr algn="l">
              <a:defRPr sz="1300" dirty="0">
                <a:latin typeface="Arial" charset="0"/>
              </a:defRPr>
            </a:lvl1pPr>
          </a:lstStyle>
          <a:p>
            <a:pPr>
              <a:defRPr/>
            </a:pPr>
            <a:endParaRPr lang="en-US"/>
          </a:p>
        </p:txBody>
      </p:sp>
      <p:sp>
        <p:nvSpPr>
          <p:cNvPr id="5" name="Slide Number Placeholder 4"/>
          <p:cNvSpPr>
            <a:spLocks noGrp="1"/>
          </p:cNvSpPr>
          <p:nvPr>
            <p:ph type="sldNum" sz="quarter" idx="3"/>
          </p:nvPr>
        </p:nvSpPr>
        <p:spPr>
          <a:xfrm>
            <a:off x="4022278" y="8917127"/>
            <a:ext cx="3078560" cy="469745"/>
          </a:xfrm>
          <a:prstGeom prst="rect">
            <a:avLst/>
          </a:prstGeom>
        </p:spPr>
        <p:txBody>
          <a:bodyPr vert="horz" lIns="94991" tIns="47494" rIns="94991" bIns="47494" rtlCol="0" anchor="b"/>
          <a:lstStyle>
            <a:lvl1pPr algn="r">
              <a:defRPr sz="1300">
                <a:latin typeface="Arial" charset="0"/>
              </a:defRPr>
            </a:lvl1pPr>
          </a:lstStyle>
          <a:p>
            <a:pPr>
              <a:defRPr/>
            </a:pPr>
            <a:fld id="{E66CE4EE-7251-49FC-8001-1E055E0405A5}" type="slidenum">
              <a:rPr lang="en-US"/>
              <a:pPr>
                <a:defRPr/>
              </a:pPr>
              <a:t>‹#›</a:t>
            </a:fld>
            <a:endParaRPr lang="en-US" dirty="0"/>
          </a:p>
        </p:txBody>
      </p:sp>
    </p:spTree>
    <p:extLst>
      <p:ext uri="{BB962C8B-B14F-4D97-AF65-F5344CB8AC3E}">
        <p14:creationId xmlns:p14="http://schemas.microsoft.com/office/powerpoint/2010/main" val="108097699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25450" y="704850"/>
            <a:ext cx="6251575" cy="3517900"/>
          </a:xfrm>
          <a:prstGeom prst="rect">
            <a:avLst/>
          </a:prstGeom>
          <a:noFill/>
          <a:ln w="12700">
            <a:solidFill>
              <a:prstClr val="black"/>
            </a:solidFill>
          </a:ln>
        </p:spPr>
        <p:txBody>
          <a:bodyPr vert="horz" lIns="96793" tIns="48400" rIns="96793" bIns="48400" rtlCol="0" anchor="ctr"/>
          <a:lstStyle/>
          <a:p>
            <a:pPr lvl="0"/>
            <a:endParaRPr lang="en-US" noProof="0" dirty="0"/>
          </a:p>
        </p:txBody>
      </p:sp>
      <p:sp>
        <p:nvSpPr>
          <p:cNvPr id="5" name="Notes Placeholder 4"/>
          <p:cNvSpPr>
            <a:spLocks noGrp="1"/>
          </p:cNvSpPr>
          <p:nvPr>
            <p:ph type="body" sz="quarter" idx="3"/>
          </p:nvPr>
        </p:nvSpPr>
        <p:spPr>
          <a:xfrm>
            <a:off x="711069" y="4460170"/>
            <a:ext cx="5680341" cy="4224495"/>
          </a:xfrm>
          <a:prstGeom prst="rect">
            <a:avLst/>
          </a:prstGeom>
        </p:spPr>
        <p:txBody>
          <a:bodyPr vert="horz" lIns="96793" tIns="48400" rIns="96793" bIns="4840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47944857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87243" tIns="43621" rIns="87243" bIns="43621"/>
          <a:lstStyle/>
          <a:p>
            <a:pPr algn="r" defTabSz="872429" eaLnBrk="0" hangingPunct="0">
              <a:defRPr/>
            </a:pPr>
            <a:fld id="{097AB254-156F-462C-B351-C36CC10046E5}" type="slidenum">
              <a:rPr lang="en-US" sz="1100">
                <a:solidFill>
                  <a:prstClr val="black"/>
                </a:solidFill>
                <a:latin typeface="Calibri" panose="020F0502020204030204" pitchFamily="34" charset="0"/>
              </a:rPr>
              <a:pPr algn="r" defTabSz="872429" eaLnBrk="0" hangingPunct="0">
                <a:defRPr/>
              </a:pPr>
              <a:t>1</a:t>
            </a:fld>
            <a:endParaRPr lang="en-US" sz="11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2643450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far, together!</a:t>
            </a:r>
          </a:p>
        </p:txBody>
      </p:sp>
    </p:spTree>
    <p:extLst>
      <p:ext uri="{BB962C8B-B14F-4D97-AF65-F5344CB8AC3E}">
        <p14:creationId xmlns:p14="http://schemas.microsoft.com/office/powerpoint/2010/main" val="2943042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87243" tIns="43621" rIns="87243" bIns="43621"/>
          <a:lstStyle/>
          <a:p>
            <a:pPr algn="r" defTabSz="872429" eaLnBrk="0" hangingPunct="0">
              <a:defRPr/>
            </a:pPr>
            <a:fld id="{097AB254-156F-462C-B351-C36CC10046E5}" type="slidenum">
              <a:rPr lang="en-US" sz="1100">
                <a:solidFill>
                  <a:prstClr val="black"/>
                </a:solidFill>
                <a:latin typeface="Calibri" panose="020F0502020204030204" pitchFamily="34" charset="0"/>
              </a:rPr>
              <a:pPr algn="r" defTabSz="872429" eaLnBrk="0" hangingPunct="0">
                <a:defRPr/>
              </a:pPr>
              <a:t>11</a:t>
            </a:fld>
            <a:endParaRPr lang="en-US" sz="11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2473939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only 7 bridges</a:t>
            </a:r>
            <a:r>
              <a:rPr lang="en-US" baseline="0" dirty="0"/>
              <a:t> in Honduras to withstand Hurricane Mitch.</a:t>
            </a:r>
          </a:p>
          <a:p>
            <a:endParaRPr lang="en-US" baseline="0" dirty="0"/>
          </a:p>
          <a:p>
            <a:r>
              <a:rPr lang="en-US" baseline="0" dirty="0"/>
              <a:t>Hurricane changed the course of the river; the bridge no longer spans it.</a:t>
            </a:r>
          </a:p>
          <a:p>
            <a:endParaRPr lang="en-US" baseline="0" dirty="0"/>
          </a:p>
          <a:p>
            <a:r>
              <a:rPr lang="en-US" baseline="0" dirty="0"/>
              <a:t>Like this bridge, our church structures may be strong, but may be irrelevant in our current context.</a:t>
            </a:r>
            <a:endParaRPr lang="en-US" dirty="0"/>
          </a:p>
        </p:txBody>
      </p:sp>
    </p:spTree>
    <p:extLst>
      <p:ext uri="{BB962C8B-B14F-4D97-AF65-F5344CB8AC3E}">
        <p14:creationId xmlns:p14="http://schemas.microsoft.com/office/powerpoint/2010/main" val="3497569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PDA:</a:t>
            </a:r>
          </a:p>
          <a:p>
            <a:r>
              <a:rPr lang="en-US" b="0" i="0" dirty="0">
                <a:solidFill>
                  <a:srgbClr val="C3BEBE"/>
                </a:solidFill>
                <a:effectLst/>
                <a:latin typeface="Georgia" panose="02040502050405020303" pitchFamily="18" charset="0"/>
              </a:rPr>
              <a:t>Presbyterian Disaster Assistance enables congregations, mid councils, and mission partners of the PC(USA) to witness to the healing love of Christ through caring for communities adversely affected by crises and catastrophic events, both natural and human-caused.</a:t>
            </a:r>
          </a:p>
          <a:p>
            <a:endParaRPr lang="en-US" dirty="0"/>
          </a:p>
          <a:p>
            <a:r>
              <a:rPr lang="en-US" dirty="0"/>
              <a:t>Immediate relief work and long-term development work</a:t>
            </a:r>
            <a:endParaRPr lang="en-US" b="1" dirty="0"/>
          </a:p>
          <a:p>
            <a:endParaRPr lang="en-US" b="1" dirty="0"/>
          </a:p>
          <a:p>
            <a:r>
              <a:rPr lang="en-US" b="1" dirty="0"/>
              <a:t>PHP:</a:t>
            </a:r>
          </a:p>
          <a:p>
            <a:r>
              <a:rPr lang="en-US" b="1" dirty="0"/>
              <a:t>Food</a:t>
            </a:r>
            <a:r>
              <a:rPr lang="en-US" b="0" dirty="0"/>
              <a:t> – access to land, seeds, funding, water, equipment, training – 21 countries</a:t>
            </a:r>
          </a:p>
          <a:p>
            <a:r>
              <a:rPr lang="en-US" b="0" dirty="0"/>
              <a:t>             everyone in the food production process treated fairly</a:t>
            </a:r>
          </a:p>
          <a:p>
            <a:r>
              <a:rPr lang="en-US" b="1" dirty="0"/>
              <a:t>Solidarity </a:t>
            </a:r>
            <a:r>
              <a:rPr lang="en-US" b="0" dirty="0"/>
              <a:t>– Advocacy for land rights, fair trade policies, migrant worker rights,</a:t>
            </a:r>
          </a:p>
          <a:p>
            <a:r>
              <a:rPr lang="en-US" b="0" dirty="0"/>
              <a:t>                     affordable housing</a:t>
            </a:r>
          </a:p>
          <a:p>
            <a:r>
              <a:rPr lang="en-US" b="1" dirty="0"/>
              <a:t>Environment</a:t>
            </a:r>
            <a:r>
              <a:rPr lang="en-US" b="0" dirty="0"/>
              <a:t> – trees, water systems, sanitation</a:t>
            </a:r>
          </a:p>
          <a:p>
            <a:endParaRPr lang="en-US" b="1" dirty="0"/>
          </a:p>
          <a:p>
            <a:r>
              <a:rPr lang="en-US" b="1" dirty="0"/>
              <a:t>SDOP:</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Presbyterians and ecumenical partners dissatisfied with poverty and oppression, united in faith and action through sharing, confronting, and enabling by participating in the empowerment of economically poor, oppressed, and disadvantaged people, seeking to change the structures that perpetuate poverty, oppression and injustice.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YAV:</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33333"/>
                </a:solidFill>
                <a:effectLst/>
                <a:latin typeface="SourceSansPro"/>
              </a:rPr>
              <a:t>Ecumenical, faith-based year of service for young people (ages 19–30) in sites across the United States and around the world. YAVs accompany local agencies working to address root causes of poverty and reconciliation. Alongside this work, volunteers explore the meaning of their Christian faith and accountability to their neighbors in the community with peers and mentors.</a:t>
            </a:r>
            <a:endParaRPr lang="en-US" dirty="0"/>
          </a:p>
        </p:txBody>
      </p:sp>
    </p:spTree>
    <p:extLst>
      <p:ext uri="{BB962C8B-B14F-4D97-AF65-F5344CB8AC3E}">
        <p14:creationId xmlns:p14="http://schemas.microsoft.com/office/powerpoint/2010/main" val="1018699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indent="0">
              <a:buFont typeface="Arial" panose="020B0604020202020204" pitchFamily="34" charset="0"/>
              <a:buNone/>
            </a:pPr>
            <a:r>
              <a:rPr lang="en-US" b="1" i="0" dirty="0">
                <a:solidFill>
                  <a:srgbClr val="4A4A4A"/>
                </a:solidFill>
                <a:effectLst/>
                <a:latin typeface="Georgia" panose="02040502050405020303" pitchFamily="18" charset="0"/>
              </a:rPr>
              <a:t>Ecumenical Relations:</a:t>
            </a:r>
          </a:p>
          <a:p>
            <a:pPr marL="0" indent="0">
              <a:buFont typeface="Arial" panose="020B0604020202020204" pitchFamily="34" charset="0"/>
              <a:buNone/>
            </a:pPr>
            <a:r>
              <a:rPr lang="en-US" b="0" i="0" dirty="0">
                <a:solidFill>
                  <a:srgbClr val="4A4A4A"/>
                </a:solidFill>
                <a:effectLst/>
                <a:latin typeface="Georgia" panose="02040502050405020303" pitchFamily="18" charset="0"/>
              </a:rPr>
              <a:t>Working both domestically and internationally, and inter-religiously the PC(USA) is creating appropriate channels of consultation to clarify further understanding around evangelism, witness, and service, providing resources and support that will assist the church in her efforts to engage in ministry within the local context and beyond. – Partners include World Council of Churches; World Communion of Reformed Churches.</a:t>
            </a:r>
            <a:endParaRPr lang="en-US" b="1" dirty="0"/>
          </a:p>
          <a:p>
            <a:endParaRPr lang="en-US" b="1" dirty="0"/>
          </a:p>
          <a:p>
            <a:pPr marL="0" indent="0">
              <a:buFont typeface="Arial" panose="020B0604020202020204" pitchFamily="34" charset="0"/>
              <a:buNone/>
            </a:pPr>
            <a:r>
              <a:rPr lang="en-US" b="1" dirty="0"/>
              <a:t>Office of Immigration Issues:</a:t>
            </a:r>
          </a:p>
          <a:p>
            <a:pPr marL="0" indent="0">
              <a:buFont typeface="Arial" panose="020B0604020202020204" pitchFamily="34" charset="0"/>
              <a:buNone/>
            </a:pPr>
            <a:r>
              <a:rPr lang="en-US" b="0" i="0" dirty="0">
                <a:solidFill>
                  <a:srgbClr val="4A4A4A"/>
                </a:solidFill>
                <a:effectLst/>
                <a:latin typeface="Georgia" panose="02040502050405020303" pitchFamily="18" charset="0"/>
              </a:rPr>
              <a:t>Provides advice and counsel to mid councils and congregations with immigration issues and resources members can use to advocate for more just immigration laws and processes. (GA 216 – 2004)</a:t>
            </a:r>
            <a:endParaRPr lang="en-US" b="1" dirty="0"/>
          </a:p>
          <a:p>
            <a:endParaRPr lang="en-US" b="1" dirty="0"/>
          </a:p>
          <a:p>
            <a:r>
              <a:rPr lang="en-US" b="1" dirty="0"/>
              <a:t>OPW:</a:t>
            </a:r>
          </a:p>
          <a:p>
            <a:r>
              <a:rPr lang="en-US" dirty="0"/>
              <a:t>Presence in DC since 1946</a:t>
            </a:r>
          </a:p>
          <a:p>
            <a:endParaRPr lang="en-US" dirty="0"/>
          </a:p>
          <a:p>
            <a:r>
              <a:rPr lang="en-US" dirty="0"/>
              <a:t>Social witness policy of GA</a:t>
            </a:r>
          </a:p>
          <a:p>
            <a:pPr marL="163580" indent="-163580">
              <a:buFont typeface="Arial" panose="020B0604020202020204" pitchFamily="34" charset="0"/>
              <a:buChar char="•"/>
            </a:pPr>
            <a:r>
              <a:rPr lang="en-US" dirty="0"/>
              <a:t>Communicate with policy-makers &amp; staffs – visits, calls</a:t>
            </a:r>
          </a:p>
          <a:p>
            <a:pPr marL="163580" indent="-163580">
              <a:buFont typeface="Arial" panose="020B0604020202020204" pitchFamily="34" charset="0"/>
              <a:buChar char="•"/>
            </a:pPr>
            <a:r>
              <a:rPr lang="en-US" dirty="0"/>
              <a:t>Testify before Congress</a:t>
            </a:r>
          </a:p>
          <a:p>
            <a:pPr marL="163580" indent="-163580">
              <a:buFont typeface="Arial" panose="020B0604020202020204" pitchFamily="34" charset="0"/>
              <a:buChar char="•"/>
            </a:pPr>
            <a:r>
              <a:rPr lang="en-US" dirty="0"/>
              <a:t>Facilitate testimony of church leaders</a:t>
            </a:r>
          </a:p>
          <a:p>
            <a:pPr marL="163580" indent="-163580">
              <a:buFont typeface="Arial" panose="020B0604020202020204" pitchFamily="34" charset="0"/>
              <a:buChar char="•"/>
            </a:pPr>
            <a:r>
              <a:rPr lang="en-US" dirty="0"/>
              <a:t>Action Alerts; Ecumenical Advocacy Days</a:t>
            </a:r>
            <a:endParaRPr lang="en-US" b="0" i="0" dirty="0">
              <a:solidFill>
                <a:srgbClr val="4A4A4A"/>
              </a:solidFill>
              <a:effectLst/>
              <a:latin typeface="Georgia" panose="02040502050405020303" pitchFamily="18" charset="0"/>
            </a:endParaRPr>
          </a:p>
          <a:p>
            <a:pPr marL="0" indent="0">
              <a:buFont typeface="Arial" panose="020B0604020202020204" pitchFamily="34" charset="0"/>
              <a:buNone/>
            </a:pPr>
            <a:endParaRPr lang="en-US" b="1" i="0" dirty="0">
              <a:solidFill>
                <a:srgbClr val="4A4A4A"/>
              </a:solidFill>
              <a:effectLst/>
              <a:latin typeface="Georgia" panose="02040502050405020303" pitchFamily="18" charset="0"/>
            </a:endParaRPr>
          </a:p>
          <a:p>
            <a:pPr marL="0" indent="0">
              <a:buFont typeface="Arial" panose="020B0604020202020204" pitchFamily="34" charset="0"/>
              <a:buNone/>
            </a:pPr>
            <a:r>
              <a:rPr lang="en-US" b="1" dirty="0"/>
              <a:t>PMUN:</a:t>
            </a:r>
          </a:p>
          <a:p>
            <a:r>
              <a:rPr lang="en-US" sz="1200" dirty="0"/>
              <a:t>Hold special consultative status through the UN Economic and Social Council (since 1998)</a:t>
            </a:r>
          </a:p>
          <a:p>
            <a:r>
              <a:rPr lang="en-US" sz="1200" dirty="0"/>
              <a:t>Represents the PC(USA) on the Security Council Working Group – advisory voice to Council</a:t>
            </a:r>
          </a:p>
          <a:p>
            <a:endParaRPr lang="en-US" sz="1200" dirty="0"/>
          </a:p>
          <a:p>
            <a:pPr marL="0" indent="0">
              <a:buFont typeface="Arial" panose="020B0604020202020204" pitchFamily="34" charset="0"/>
              <a:buNone/>
            </a:pPr>
            <a:r>
              <a:rPr lang="en-US" b="1" dirty="0"/>
              <a:t>RE&amp;WIM:</a:t>
            </a:r>
          </a:p>
          <a:p>
            <a:pPr algn="l"/>
            <a:r>
              <a:rPr lang="en-US" b="0" i="0" dirty="0">
                <a:solidFill>
                  <a:srgbClr val="333333"/>
                </a:solidFill>
                <a:effectLst/>
                <a:latin typeface="SourceSansPro"/>
              </a:rPr>
              <a:t>Racial Equity &amp; Women’s Intercultural Ministries engages the Church in its mission to become more diverse and inclusive of racial, ethnic, cultural and language groups, and we equip women for leadership in all ministries of the Church. There are Presbyterian Mission Agency offices supporting African American, Asian, Hispanic/Latino-a, Korean, Middle Eastern, Native American and African Intercultural ministries. </a:t>
            </a:r>
          </a:p>
          <a:p>
            <a:pPr algn="l"/>
            <a:endParaRPr lang="en-US" b="0" i="0" dirty="0">
              <a:solidFill>
                <a:srgbClr val="333333"/>
              </a:solidFill>
              <a:effectLst/>
              <a:latin typeface="SourceSansPro"/>
            </a:endParaRPr>
          </a:p>
          <a:p>
            <a:pPr algn="l"/>
            <a:r>
              <a:rPr lang="en-US" b="0" i="0" dirty="0">
                <a:solidFill>
                  <a:srgbClr val="333333"/>
                </a:solidFill>
                <a:effectLst/>
                <a:latin typeface="SourceSansPro"/>
              </a:rPr>
              <a:t>RE&amp;WIM works to achieve gender and racial justice and equip people of color and young adults for leadership. We assist college-age and young women of color in their faith journeys and foster networks of support for them.</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World Mission: - 80 countries</a:t>
            </a:r>
          </a:p>
          <a:p>
            <a:r>
              <a:rPr lang="en-US" dirty="0"/>
              <a:t>Sustainable agriculture</a:t>
            </a:r>
          </a:p>
          <a:p>
            <a:r>
              <a:rPr lang="en-US" dirty="0"/>
              <a:t>Anti-violence – migration mitigation</a:t>
            </a:r>
          </a:p>
          <a:p>
            <a:r>
              <a:rPr lang="en-US" dirty="0"/>
              <a:t>Human trafficking </a:t>
            </a:r>
          </a:p>
          <a:p>
            <a:r>
              <a:rPr lang="en-US" dirty="0"/>
              <a:t>Education</a:t>
            </a:r>
          </a:p>
        </p:txBody>
      </p:sp>
    </p:spTree>
    <p:extLst>
      <p:ext uri="{BB962C8B-B14F-4D97-AF65-F5344CB8AC3E}">
        <p14:creationId xmlns:p14="http://schemas.microsoft.com/office/powerpoint/2010/main" val="2034494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indent="0">
              <a:buFont typeface="Arial" panose="020B0604020202020204" pitchFamily="34" charset="0"/>
              <a:buNone/>
            </a:pPr>
            <a:r>
              <a:rPr lang="en-US" b="1" dirty="0"/>
              <a:t>1001:</a:t>
            </a:r>
          </a:p>
          <a:p>
            <a:pPr marL="0" indent="0">
              <a:buFont typeface="Arial" panose="020B0604020202020204" pitchFamily="34" charset="0"/>
              <a:buNone/>
            </a:pPr>
            <a:r>
              <a:rPr lang="en-US" b="0" i="0" dirty="0">
                <a:solidFill>
                  <a:srgbClr val="FFFFFF"/>
                </a:solidFill>
                <a:effectLst/>
                <a:latin typeface="SourceSansPro"/>
              </a:rPr>
              <a:t>Church-wide commitment to ignite a movement that results in the creation of 1001 new worshiping communities.</a:t>
            </a:r>
            <a:endParaRPr lang="en-US" b="1" dirty="0"/>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Constitutional Interpretation:</a:t>
            </a:r>
          </a:p>
          <a:p>
            <a:pPr marL="0" indent="0">
              <a:buFont typeface="Arial" panose="020B0604020202020204" pitchFamily="34" charset="0"/>
              <a:buNone/>
            </a:pPr>
            <a:r>
              <a:rPr lang="en-US" b="0" dirty="0"/>
              <a:t>Advisory Opinions</a:t>
            </a:r>
          </a:p>
          <a:p>
            <a:pPr marL="0" indent="0">
              <a:buFont typeface="Arial" panose="020B0604020202020204" pitchFamily="34" charset="0"/>
              <a:buNone/>
            </a:pPr>
            <a:r>
              <a:rPr lang="en-US" b="0" dirty="0"/>
              <a:t>Conflict Negotiation</a:t>
            </a:r>
          </a:p>
          <a:p>
            <a:pPr marL="0" indent="0">
              <a:buFont typeface="Arial" panose="020B0604020202020204" pitchFamily="34" charset="0"/>
              <a:buNone/>
            </a:pPr>
            <a:endParaRPr lang="en-US" b="1" dirty="0"/>
          </a:p>
          <a:p>
            <a:pPr marL="0" indent="0">
              <a:buFont typeface="Arial" panose="020B0604020202020204" pitchFamily="34" charset="0"/>
              <a:buNone/>
            </a:pPr>
            <a:r>
              <a:rPr lang="en-US" b="1" i="0" dirty="0">
                <a:solidFill>
                  <a:srgbClr val="333333"/>
                </a:solidFill>
                <a:effectLst/>
                <a:latin typeface="Gotham Narrow"/>
              </a:rPr>
              <a:t>GA:</a:t>
            </a:r>
          </a:p>
          <a:p>
            <a:pPr algn="l"/>
            <a:r>
              <a:rPr lang="en-US" b="0" i="0" dirty="0">
                <a:solidFill>
                  <a:srgbClr val="4A4A4A"/>
                </a:solidFill>
                <a:effectLst/>
                <a:latin typeface="Georgia" panose="02040502050405020303" pitchFamily="18" charset="0"/>
              </a:rPr>
              <a:t>The General Assembly consists of commissioners elected by presbyteries. Half of the commissioners will be ruling elders, half will be teaching elders. It reviews the work of synods, resolves controversies in the church, is responsible for matters of common concern for the whole church, and serves as a symbol of unity for the church.</a:t>
            </a:r>
          </a:p>
          <a:p>
            <a:pPr algn="l"/>
            <a:endParaRPr lang="en-US" b="0" i="0" dirty="0">
              <a:solidFill>
                <a:srgbClr val="4A4A4A"/>
              </a:solidFill>
              <a:effectLst/>
              <a:latin typeface="Georgia" panose="02040502050405020303" pitchFamily="18" charset="0"/>
            </a:endParaRPr>
          </a:p>
          <a:p>
            <a:pPr algn="l"/>
            <a:r>
              <a:rPr lang="en-US" b="0" i="0" dirty="0">
                <a:solidFill>
                  <a:srgbClr val="4A4A4A"/>
                </a:solidFill>
                <a:effectLst/>
                <a:latin typeface="Georgia" panose="02040502050405020303" pitchFamily="18" charset="0"/>
              </a:rPr>
              <a:t>The assembly seeks to protect our church from errors in faith and practice, is responsible for assuring that the expression of our theology remains true to the biblical standards in our historic confessions. The General Assembly presents a witness for truth and justice in our community and in the world community. It sets priorities for the church and establishes relationships with other churches or ecumenical bodies.</a:t>
            </a:r>
          </a:p>
          <a:p>
            <a:pPr marL="0" indent="0">
              <a:buFont typeface="Arial" panose="020B0604020202020204" pitchFamily="34" charset="0"/>
              <a:buNone/>
            </a:pPr>
            <a:endParaRPr lang="en-US" b="0" dirty="0"/>
          </a:p>
          <a:p>
            <a:pPr marL="0" indent="0">
              <a:buFont typeface="Arial" panose="020B0604020202020204" pitchFamily="34" charset="0"/>
              <a:buNone/>
            </a:pPr>
            <a:r>
              <a:rPr lang="en-US" b="1" dirty="0"/>
              <a:t>Korean-Speaking:</a:t>
            </a:r>
          </a:p>
          <a:p>
            <a:pPr marL="0" indent="0">
              <a:buFont typeface="Arial" panose="020B0604020202020204" pitchFamily="34" charset="0"/>
              <a:buNone/>
            </a:pPr>
            <a:r>
              <a:rPr lang="en-US" b="0" i="0" dirty="0">
                <a:solidFill>
                  <a:srgbClr val="4A4A4A"/>
                </a:solidFill>
                <a:effectLst/>
                <a:latin typeface="Georgia" panose="02040502050405020303" pitchFamily="18" charset="0"/>
              </a:rPr>
              <a:t>Support and nurture healthy, connectional Korean-language congregations and presbyteries and second-generation Korean congregations. (222</a:t>
            </a:r>
            <a:r>
              <a:rPr lang="en-US" b="0" i="0" baseline="30000" dirty="0">
                <a:solidFill>
                  <a:srgbClr val="4A4A4A"/>
                </a:solidFill>
                <a:effectLst/>
                <a:latin typeface="Georgia" panose="02040502050405020303" pitchFamily="18" charset="0"/>
              </a:rPr>
              <a:t>nd</a:t>
            </a:r>
            <a:r>
              <a:rPr lang="en-US" b="0" i="0" dirty="0">
                <a:solidFill>
                  <a:srgbClr val="4A4A4A"/>
                </a:solidFill>
                <a:effectLst/>
                <a:latin typeface="Georgia" panose="02040502050405020303" pitchFamily="18" charset="0"/>
              </a:rPr>
              <a:t> GA)</a:t>
            </a:r>
            <a:endParaRPr lang="en-US" b="0" dirty="0"/>
          </a:p>
          <a:p>
            <a:pPr marL="0" indent="0">
              <a:buFont typeface="Arial" panose="020B0604020202020204" pitchFamily="34" charset="0"/>
              <a:buNone/>
            </a:pPr>
            <a:endParaRPr lang="en-US" b="0" dirty="0"/>
          </a:p>
          <a:p>
            <a:pPr marL="0" indent="0">
              <a:buFont typeface="Arial" panose="020B0604020202020204" pitchFamily="34" charset="0"/>
              <a:buNone/>
            </a:pPr>
            <a:r>
              <a:rPr lang="en-US" b="1" dirty="0"/>
              <a:t>Leader Formation:</a:t>
            </a:r>
          </a:p>
          <a:p>
            <a:pPr marL="0" indent="0">
              <a:buFont typeface="Arial" panose="020B0604020202020204" pitchFamily="34" charset="0"/>
              <a:buNone/>
            </a:pPr>
            <a:r>
              <a:rPr lang="en-US" b="0" dirty="0"/>
              <a:t>Moderators Conference/PBM Conference</a:t>
            </a:r>
          </a:p>
          <a:p>
            <a:pPr marL="0" indent="0">
              <a:buFont typeface="Arial" panose="020B0604020202020204" pitchFamily="34" charset="0"/>
              <a:buNone/>
            </a:pPr>
            <a:r>
              <a:rPr lang="en-US" b="0" dirty="0"/>
              <a:t>Regarding Ruling Elders</a:t>
            </a:r>
          </a:p>
          <a:p>
            <a:pPr marL="0" indent="0">
              <a:buFont typeface="Arial" panose="020B0604020202020204" pitchFamily="34" charset="0"/>
              <a:buNone/>
            </a:pPr>
            <a:r>
              <a:rPr lang="en-US" b="0" dirty="0"/>
              <a:t>Webinars</a:t>
            </a:r>
          </a:p>
          <a:p>
            <a:pPr marL="0" indent="0">
              <a:buFont typeface="Arial" panose="020B0604020202020204" pitchFamily="34" charset="0"/>
              <a:buNone/>
            </a:pPr>
            <a:endParaRPr lang="en-US" b="0" dirty="0"/>
          </a:p>
          <a:p>
            <a:pPr marL="0" indent="0">
              <a:buFont typeface="Arial" panose="020B0604020202020204" pitchFamily="34" charset="0"/>
              <a:buNone/>
            </a:pPr>
            <a:r>
              <a:rPr lang="en-US" b="1" dirty="0"/>
              <a:t>PHS:</a:t>
            </a:r>
          </a:p>
          <a:p>
            <a:pPr marL="0" indent="0">
              <a:buFont typeface="Arial" panose="020B0604020202020204" pitchFamily="34" charset="0"/>
              <a:buNone/>
            </a:pPr>
            <a:r>
              <a:rPr lang="en-US" b="0" i="0" dirty="0">
                <a:solidFill>
                  <a:srgbClr val="333333"/>
                </a:solidFill>
                <a:effectLst/>
                <a:latin typeface="Gotham Narrow"/>
              </a:rPr>
              <a:t>Organized in 1852, the Presbyterian Historical Society is the oldest denominational archives in the United States and serves as the national archives for the Presbyterian Church (U.S.A.) and its predecessor denominations.</a:t>
            </a:r>
            <a:endParaRPr lang="en-US" b="0" dirty="0"/>
          </a:p>
          <a:p>
            <a:pPr marL="0" indent="0">
              <a:buFont typeface="Arial" panose="020B0604020202020204" pitchFamily="34" charset="0"/>
              <a:buNone/>
            </a:pPr>
            <a:endParaRPr lang="en-US" b="0" dirty="0"/>
          </a:p>
          <a:p>
            <a:pPr marL="0" indent="0">
              <a:buFont typeface="Arial" panose="020B0604020202020204" pitchFamily="34" charset="0"/>
              <a:buNone/>
            </a:pPr>
            <a:r>
              <a:rPr lang="en-US" b="1" dirty="0"/>
              <a:t>Vital Congregations:</a:t>
            </a:r>
          </a:p>
          <a:p>
            <a:r>
              <a:rPr lang="en-US" dirty="0"/>
              <a:t>7 Marks of Congregational Vitality</a:t>
            </a:r>
          </a:p>
          <a:p>
            <a:pPr marL="218107" indent="-218107">
              <a:buFont typeface="+mj-lt"/>
              <a:buAutoNum type="arabicPeriod"/>
            </a:pPr>
            <a:r>
              <a:rPr lang="en-US" dirty="0"/>
              <a:t>Lifelong Discipleship Formation VS. Complacent "Christian" piety, simply teaching good morals, or offering the latest programs.</a:t>
            </a:r>
          </a:p>
          <a:p>
            <a:pPr marL="218107" indent="-218107">
              <a:buFont typeface="+mj-lt"/>
              <a:buAutoNum type="arabicPeriod"/>
            </a:pPr>
            <a:r>
              <a:rPr lang="en-US" dirty="0"/>
              <a:t>Intentional Authentic Evangelism VS. “</a:t>
            </a:r>
            <a:r>
              <a:rPr lang="en-US" dirty="0" err="1"/>
              <a:t>Jesusfreeks</a:t>
            </a:r>
            <a:r>
              <a:rPr lang="en-US" dirty="0"/>
              <a:t>"; "Christian" Hypocrisy; An Evangelism committee.</a:t>
            </a:r>
          </a:p>
          <a:p>
            <a:pPr marL="218107" indent="-218107">
              <a:buFont typeface="+mj-lt"/>
              <a:buAutoNum type="arabicPeriod"/>
            </a:pPr>
            <a:r>
              <a:rPr lang="en-US" dirty="0"/>
              <a:t>Outward Incarnational Focus VS. Inward Institutional Survival; Closed communities of assimilation/exclusion.</a:t>
            </a:r>
          </a:p>
          <a:p>
            <a:pPr marL="218107" indent="-218107">
              <a:buFont typeface="+mj-lt"/>
              <a:buAutoNum type="arabicPeriod"/>
            </a:pPr>
            <a:r>
              <a:rPr lang="en-US" dirty="0"/>
              <a:t>Empower Servant Leadership VS. the Pastor's job; monopolized leadership; hiring the young energetic pastor</a:t>
            </a:r>
          </a:p>
          <a:p>
            <a:pPr marL="218107" indent="-218107">
              <a:buFont typeface="+mj-lt"/>
              <a:buAutoNum type="arabicPeriod"/>
            </a:pPr>
            <a:r>
              <a:rPr lang="en-US" dirty="0"/>
              <a:t>Spirit-Inspired Worship VS. Self-gratifying worship, stale ritual divorced of meaning, or consumer entertainment worship</a:t>
            </a:r>
          </a:p>
          <a:p>
            <a:pPr marL="218107" indent="-218107">
              <a:buFont typeface="+mj-lt"/>
              <a:buAutoNum type="arabicPeriod"/>
            </a:pPr>
            <a:r>
              <a:rPr lang="en-US" dirty="0"/>
              <a:t>Caring Relationships VS. Any other Social Club; facades, hypocrisy, and judgment of "church" and "religion.“</a:t>
            </a:r>
          </a:p>
          <a:p>
            <a:pPr marL="218107" indent="-218107">
              <a:buFont typeface="+mj-lt"/>
              <a:buAutoNum type="arabicPeriod"/>
            </a:pPr>
            <a:r>
              <a:rPr lang="en-US" dirty="0"/>
              <a:t>Ecclesial Health VS. Unhealthy dysfunction; toxic environments; obsolete and irrelevant buildings</a:t>
            </a:r>
          </a:p>
        </p:txBody>
      </p:sp>
    </p:spTree>
    <p:extLst>
      <p:ext uri="{BB962C8B-B14F-4D97-AF65-F5344CB8AC3E}">
        <p14:creationId xmlns:p14="http://schemas.microsoft.com/office/powerpoint/2010/main" val="288422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Shared Mission:</a:t>
            </a:r>
          </a:p>
          <a:p>
            <a:r>
              <a:rPr lang="en-US" b="0" i="0" dirty="0">
                <a:solidFill>
                  <a:srgbClr val="333333"/>
                </a:solidFill>
                <a:effectLst/>
                <a:latin typeface="SourceSansPro"/>
              </a:rPr>
              <a:t>We are the Church, together — congregation, mid council and Mission Agency — living out the call of Christ. Your gifts to Shared Mission, given without restrictions, allow for the Church’s timely response when and where it is needed most.</a:t>
            </a:r>
          </a:p>
          <a:p>
            <a:endParaRPr lang="en-US" b="1" i="0" dirty="0">
              <a:solidFill>
                <a:srgbClr val="333333"/>
              </a:solidFill>
              <a:effectLst/>
              <a:latin typeface="SourceSansPro"/>
            </a:endParaRPr>
          </a:p>
          <a:p>
            <a:r>
              <a:rPr lang="en-US" b="1" i="0" dirty="0">
                <a:solidFill>
                  <a:srgbClr val="333333"/>
                </a:solidFill>
                <a:effectLst/>
                <a:latin typeface="SourceSansPro"/>
              </a:rPr>
              <a:t>Designated Giving:</a:t>
            </a:r>
          </a:p>
          <a:p>
            <a:r>
              <a:rPr lang="en-US" b="0" i="0" dirty="0">
                <a:solidFill>
                  <a:srgbClr val="333333"/>
                </a:solidFill>
                <a:effectLst/>
                <a:latin typeface="SourceSansPro"/>
              </a:rPr>
              <a:t>Mission Co-Worker Support</a:t>
            </a:r>
          </a:p>
          <a:p>
            <a:r>
              <a:rPr lang="en-US" b="0" i="0" dirty="0">
                <a:solidFill>
                  <a:srgbClr val="333333"/>
                </a:solidFill>
                <a:effectLst/>
                <a:latin typeface="SourceSansPro"/>
              </a:rPr>
              <a:t>Disaster Relief</a:t>
            </a:r>
          </a:p>
        </p:txBody>
      </p:sp>
    </p:spTree>
    <p:extLst>
      <p:ext uri="{BB962C8B-B14F-4D97-AF65-F5344CB8AC3E}">
        <p14:creationId xmlns:p14="http://schemas.microsoft.com/office/powerpoint/2010/main" val="1710492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Per Capita:</a:t>
            </a:r>
          </a:p>
          <a:p>
            <a:endParaRPr lang="en-US" dirty="0"/>
          </a:p>
          <a:p>
            <a:pPr algn="l"/>
            <a:r>
              <a:rPr lang="en-US" b="0" i="0" dirty="0">
                <a:solidFill>
                  <a:srgbClr val="4A4A4A"/>
                </a:solidFill>
                <a:effectLst/>
                <a:latin typeface="Georgia" panose="02040502050405020303" pitchFamily="18" charset="0"/>
              </a:rPr>
              <a:t>Per Capita connects Presbyterian Church (U.S.A.) congregations and mid councils with the work of the wider church. As the primary source of funding for the Office of the General Assembly (OGA), it is how Presbyterians mutually and equitably share the costs of moving the church forward in the 21</a:t>
            </a:r>
            <a:r>
              <a:rPr lang="en-US" b="0" i="0" baseline="30000" dirty="0">
                <a:solidFill>
                  <a:srgbClr val="4A4A4A"/>
                </a:solidFill>
                <a:effectLst/>
                <a:latin typeface="Georgia" panose="02040502050405020303" pitchFamily="18" charset="0"/>
              </a:rPr>
              <a:t>st</a:t>
            </a:r>
            <a:r>
              <a:rPr lang="en-US" b="0" i="0" dirty="0">
                <a:solidFill>
                  <a:srgbClr val="4A4A4A"/>
                </a:solidFill>
                <a:effectLst/>
                <a:latin typeface="Georgia" panose="02040502050405020303" pitchFamily="18" charset="0"/>
              </a:rPr>
              <a:t> century.</a:t>
            </a:r>
          </a:p>
          <a:p>
            <a:pPr algn="l"/>
            <a:endParaRPr lang="en-US" b="0" i="0" dirty="0">
              <a:solidFill>
                <a:srgbClr val="4A4A4A"/>
              </a:solidFill>
              <a:effectLst/>
              <a:latin typeface="Georgia" panose="02040502050405020303" pitchFamily="18" charset="0"/>
            </a:endParaRPr>
          </a:p>
          <a:p>
            <a:pPr algn="l"/>
            <a:r>
              <a:rPr lang="en-US" b="0" i="0" dirty="0">
                <a:solidFill>
                  <a:srgbClr val="4A4A4A"/>
                </a:solidFill>
                <a:effectLst/>
                <a:latin typeface="Georgia" panose="02040502050405020303" pitchFamily="18" charset="0"/>
              </a:rPr>
              <a:t>Per Capita giving makes it possible for: </a:t>
            </a:r>
          </a:p>
          <a:p>
            <a:pPr marL="171450" indent="-171450" algn="l">
              <a:buFont typeface="Arial" panose="020B0604020202020204" pitchFamily="34" charset="0"/>
              <a:buChar char="•"/>
            </a:pPr>
            <a:r>
              <a:rPr lang="en-US" b="0" i="0" dirty="0">
                <a:solidFill>
                  <a:srgbClr val="4A4A4A"/>
                </a:solidFill>
                <a:effectLst/>
                <a:latin typeface="Georgia" panose="02040502050405020303" pitchFamily="18" charset="0"/>
              </a:rPr>
              <a:t>Presbyterians to discern and live out God’s call in their lives</a:t>
            </a:r>
          </a:p>
          <a:p>
            <a:pPr marL="171450" indent="-171450" algn="l">
              <a:buFont typeface="Arial" panose="020B0604020202020204" pitchFamily="34" charset="0"/>
              <a:buChar char="•"/>
            </a:pPr>
            <a:r>
              <a:rPr lang="en-US" b="0" i="0" dirty="0">
                <a:solidFill>
                  <a:srgbClr val="4A4A4A"/>
                </a:solidFill>
                <a:effectLst/>
                <a:latin typeface="Georgia" panose="02040502050405020303" pitchFamily="18" charset="0"/>
              </a:rPr>
              <a:t>Churches to connect with individuals seeking a call to ministry</a:t>
            </a:r>
          </a:p>
          <a:p>
            <a:pPr marL="171450" indent="-171450" algn="l">
              <a:buFont typeface="Arial" panose="020B0604020202020204" pitchFamily="34" charset="0"/>
              <a:buChar char="•"/>
            </a:pPr>
            <a:r>
              <a:rPr lang="en-US" b="0" i="0" dirty="0">
                <a:solidFill>
                  <a:srgbClr val="4A4A4A"/>
                </a:solidFill>
                <a:effectLst/>
                <a:latin typeface="Georgia" panose="02040502050405020303" pitchFamily="18" charset="0"/>
              </a:rPr>
              <a:t>Staff support for General Assembly committees and commissions</a:t>
            </a:r>
          </a:p>
          <a:p>
            <a:pPr marL="171450" indent="-171450" algn="l">
              <a:buFont typeface="Arial" panose="020B0604020202020204" pitchFamily="34" charset="0"/>
              <a:buChar char="•"/>
            </a:pPr>
            <a:r>
              <a:rPr lang="en-US" b="0" i="0" dirty="0">
                <a:solidFill>
                  <a:srgbClr val="4A4A4A"/>
                </a:solidFill>
                <a:effectLst/>
                <a:latin typeface="Georgia" panose="02040502050405020303" pitchFamily="18" charset="0"/>
              </a:rPr>
              <a:t>Management and coordination of General Assembly gatherings</a:t>
            </a:r>
          </a:p>
          <a:p>
            <a:pPr marL="171450" indent="-171450" algn="l">
              <a:buFont typeface="Arial" panose="020B0604020202020204" pitchFamily="34" charset="0"/>
              <a:buChar char="•"/>
            </a:pPr>
            <a:r>
              <a:rPr lang="en-US" b="0" i="0" dirty="0">
                <a:solidFill>
                  <a:srgbClr val="4A4A4A"/>
                </a:solidFill>
                <a:effectLst/>
                <a:latin typeface="Georgia" panose="02040502050405020303" pitchFamily="18" charset="0"/>
              </a:rPr>
              <a:t>Presbytery and synod leaders to gather for training and discernment</a:t>
            </a:r>
          </a:p>
          <a:p>
            <a:pPr marL="171450" indent="-171450" algn="l">
              <a:buFont typeface="Arial" panose="020B0604020202020204" pitchFamily="34" charset="0"/>
              <a:buChar char="•"/>
            </a:pPr>
            <a:r>
              <a:rPr lang="en-US" b="0" i="0" dirty="0">
                <a:solidFill>
                  <a:srgbClr val="4A4A4A"/>
                </a:solidFill>
                <a:effectLst/>
                <a:latin typeface="Georgia" panose="02040502050405020303" pitchFamily="18" charset="0"/>
              </a:rPr>
              <a:t>Counsel and support for churches in crisis (misconduct, legal matters)</a:t>
            </a:r>
          </a:p>
          <a:p>
            <a:pPr marL="171450" indent="-171450" algn="l">
              <a:buFont typeface="Arial" panose="020B0604020202020204" pitchFamily="34" charset="0"/>
              <a:buChar char="•"/>
            </a:pPr>
            <a:r>
              <a:rPr lang="en-US" b="0" i="0" dirty="0">
                <a:solidFill>
                  <a:srgbClr val="4A4A4A"/>
                </a:solidFill>
                <a:effectLst/>
                <a:latin typeface="Georgia" panose="02040502050405020303" pitchFamily="18" charset="0"/>
              </a:rPr>
              <a:t>Presbyteries to address matters of inclusion, participation, and representation at all levels of church leadership and decision-making</a:t>
            </a:r>
          </a:p>
          <a:p>
            <a:pPr marL="171450" indent="-171450" algn="l">
              <a:buFont typeface="Arial" panose="020B0604020202020204" pitchFamily="34" charset="0"/>
              <a:buChar char="•"/>
            </a:pPr>
            <a:r>
              <a:rPr lang="en-US" b="0" i="0" dirty="0">
                <a:solidFill>
                  <a:srgbClr val="4A4A4A"/>
                </a:solidFill>
                <a:effectLst/>
                <a:latin typeface="Georgia" panose="02040502050405020303" pitchFamily="18" charset="0"/>
              </a:rPr>
              <a:t>The denomination to build connections with ecumenical partners around the world</a:t>
            </a:r>
          </a:p>
          <a:p>
            <a:pPr marL="171450" indent="-171450" algn="l">
              <a:buFont typeface="Arial" panose="020B0604020202020204" pitchFamily="34" charset="0"/>
              <a:buChar char="•"/>
            </a:pPr>
            <a:r>
              <a:rPr lang="en-US" b="0" i="0" dirty="0">
                <a:solidFill>
                  <a:srgbClr val="4A4A4A"/>
                </a:solidFill>
                <a:effectLst/>
                <a:latin typeface="Georgia" panose="02040502050405020303" pitchFamily="18" charset="0"/>
              </a:rPr>
              <a:t>Presbyteries and pastors to receive support on immigration issues</a:t>
            </a:r>
          </a:p>
          <a:p>
            <a:pPr marL="171450" indent="-171450" algn="l">
              <a:buFont typeface="Arial" panose="020B0604020202020204" pitchFamily="34" charset="0"/>
              <a:buChar char="•"/>
            </a:pPr>
            <a:r>
              <a:rPr lang="en-US" b="0" i="0" dirty="0">
                <a:solidFill>
                  <a:srgbClr val="4A4A4A"/>
                </a:solidFill>
                <a:effectLst/>
                <a:latin typeface="Georgia" panose="02040502050405020303" pitchFamily="18" charset="0"/>
              </a:rPr>
              <a:t>Presbyterian history to be cataloged, preserved, and utilized by future generations</a:t>
            </a:r>
          </a:p>
        </p:txBody>
      </p:sp>
    </p:spTree>
    <p:extLst>
      <p:ext uri="{BB962C8B-B14F-4D97-AF65-F5344CB8AC3E}">
        <p14:creationId xmlns:p14="http://schemas.microsoft.com/office/powerpoint/2010/main" val="427601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4 church-wide offerings help share Christ's love with millions of people around the world – close to home and far reaches</a:t>
            </a:r>
          </a:p>
          <a:p>
            <a:endParaRPr lang="en-US" sz="1200" dirty="0"/>
          </a:p>
          <a:p>
            <a:r>
              <a:rPr lang="en-US" sz="1200" dirty="0"/>
              <a:t>Share stories of how you are using your portion of the Pentecost (40%) and Peace &amp; Global Witness (25%) Offerings!</a:t>
            </a:r>
            <a:endParaRPr lang="en-US" dirty="0"/>
          </a:p>
        </p:txBody>
      </p:sp>
    </p:spTree>
    <p:extLst>
      <p:ext uri="{BB962C8B-B14F-4D97-AF65-F5344CB8AC3E}">
        <p14:creationId xmlns:p14="http://schemas.microsoft.com/office/powerpoint/2010/main" val="803804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Presbyterian Giving Catalog: Celebrating its 10</a:t>
            </a:r>
            <a:r>
              <a:rPr lang="en-US" baseline="30000" dirty="0"/>
              <a:t>th</a:t>
            </a:r>
            <a:r>
              <a:rPr lang="en-US" dirty="0"/>
              <a:t> year. Way to engage families and children in gifts that make a difference in the name of Christ. Small gifts. Big impact.</a:t>
            </a:r>
          </a:p>
        </p:txBody>
      </p:sp>
    </p:spTree>
    <p:extLst>
      <p:ext uri="{BB962C8B-B14F-4D97-AF65-F5344CB8AC3E}">
        <p14:creationId xmlns:p14="http://schemas.microsoft.com/office/powerpoint/2010/main" val="942488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33CDFE89-5A03-4CDF-A2E7-E34478D8F8BB}" type="datetimeFigureOut">
              <a:rPr lang="en-US" smtClean="0"/>
              <a:pPr>
                <a:defRPr/>
              </a:pPr>
              <a:t>10/31/2024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B36A9EA-DAE4-49BB-B9D3-1B74DF3B9095}" type="slidenum">
              <a:rPr lang="en-US" altLang="en-US" smtClean="0"/>
              <a:pPr/>
              <a:t>‹#›</a:t>
            </a:fld>
            <a:endParaRPr lang="en-US" altLang="en-US"/>
          </a:p>
        </p:txBody>
      </p:sp>
    </p:spTree>
    <p:extLst>
      <p:ext uri="{BB962C8B-B14F-4D97-AF65-F5344CB8AC3E}">
        <p14:creationId xmlns:p14="http://schemas.microsoft.com/office/powerpoint/2010/main" val="29341521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CA20474-74BD-45E9-82D1-FBF8F636D10C}" type="datetimeFigureOut">
              <a:rPr lang="en-US" smtClean="0"/>
              <a:pPr>
                <a:defRPr/>
              </a:pPr>
              <a:t>10/31/2024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064FCB2-0EC8-431F-BDC0-7E4E8E81D137}" type="slidenum">
              <a:rPr lang="en-US" altLang="en-US" smtClean="0"/>
              <a:pPr/>
              <a:t>‹#›</a:t>
            </a:fld>
            <a:endParaRPr lang="en-US" altLang="en-US"/>
          </a:p>
        </p:txBody>
      </p:sp>
    </p:spTree>
    <p:extLst>
      <p:ext uri="{BB962C8B-B14F-4D97-AF65-F5344CB8AC3E}">
        <p14:creationId xmlns:p14="http://schemas.microsoft.com/office/powerpoint/2010/main" val="33576677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CA20474-74BD-45E9-82D1-FBF8F636D10C}" type="datetimeFigureOut">
              <a:rPr lang="en-US" smtClean="0"/>
              <a:pPr>
                <a:defRPr/>
              </a:pPr>
              <a:t>10/31/2024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064FCB2-0EC8-431F-BDC0-7E4E8E81D137}" type="slidenum">
              <a:rPr lang="en-US" altLang="en-US" smtClean="0"/>
              <a:pPr/>
              <a:t>‹#›</a:t>
            </a:fld>
            <a:endParaRPr lang="en-US" altLang="en-US"/>
          </a:p>
        </p:txBody>
      </p:sp>
    </p:spTree>
    <p:extLst>
      <p:ext uri="{BB962C8B-B14F-4D97-AF65-F5344CB8AC3E}">
        <p14:creationId xmlns:p14="http://schemas.microsoft.com/office/powerpoint/2010/main" val="3197858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Rectangle 3"/>
          <p:cNvSpPr/>
          <p:nvPr userDrawn="1"/>
        </p:nvSpPr>
        <p:spPr>
          <a:xfrm>
            <a:off x="0" y="0"/>
            <a:ext cx="12192000" cy="9906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7" descr="LOGO-PCUSA_Seal_Rev.eps"/>
          <p:cNvPicPr>
            <a:picLocks noChangeAspect="1"/>
          </p:cNvPicPr>
          <p:nvPr userDrawn="1"/>
        </p:nvPicPr>
        <p:blipFill>
          <a:blip r:embed="rId2" cstate="print"/>
          <a:srcRect/>
          <a:stretch>
            <a:fillRect/>
          </a:stretch>
        </p:blipFill>
        <p:spPr bwMode="auto">
          <a:xfrm>
            <a:off x="11074402" y="149225"/>
            <a:ext cx="901700" cy="679450"/>
          </a:xfrm>
          <a:prstGeom prst="rect">
            <a:avLst/>
          </a:prstGeom>
          <a:noFill/>
          <a:ln w="9525">
            <a:noFill/>
            <a:miter lim="800000"/>
            <a:headEnd/>
            <a:tailEnd/>
          </a:ln>
        </p:spPr>
      </p:pic>
      <p:sp>
        <p:nvSpPr>
          <p:cNvPr id="6" name="Title 1"/>
          <p:cNvSpPr>
            <a:spLocks noGrp="1"/>
          </p:cNvSpPr>
          <p:nvPr>
            <p:ph type="title"/>
          </p:nvPr>
        </p:nvSpPr>
        <p:spPr>
          <a:xfrm>
            <a:off x="609600" y="0"/>
            <a:ext cx="9550400" cy="990600"/>
          </a:xfrm>
          <a:prstGeom prst="rect">
            <a:avLst/>
          </a:prstGeom>
        </p:spPr>
        <p:txBody>
          <a:bodyPr/>
          <a:lstStyle>
            <a:lvl1pPr algn="l">
              <a:defRPr>
                <a:solidFill>
                  <a:schemeClr val="bg1"/>
                </a:solidFill>
              </a:defRPr>
            </a:lvl1pPr>
          </a:lstStyle>
          <a:p>
            <a:r>
              <a:rPr lang="en-US" dirty="0"/>
              <a:t>Click to edit Master title style</a:t>
            </a:r>
          </a:p>
        </p:txBody>
      </p:sp>
      <p:sp>
        <p:nvSpPr>
          <p:cNvPr id="8" name="Content Placeholder 2"/>
          <p:cNvSpPr>
            <a:spLocks noGrp="1"/>
          </p:cNvSpPr>
          <p:nvPr>
            <p:ph idx="1"/>
          </p:nvPr>
        </p:nvSpPr>
        <p:spPr>
          <a:xfrm>
            <a:off x="609600" y="1371600"/>
            <a:ext cx="10972800" cy="48006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lvl1pPr algn="l">
              <a:defRPr/>
            </a:lvl1pPr>
          </a:lstStyle>
          <a:p>
            <a:pPr>
              <a:defRPr/>
            </a:pPr>
            <a:endParaRPr lang="en-US" dirty="0"/>
          </a:p>
        </p:txBody>
      </p:sp>
      <p:sp>
        <p:nvSpPr>
          <p:cNvPr id="13" name="Footer Placeholder 12"/>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4484886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73D19F4-0D39-BD4F-AE6D-ECF5F609F216}"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309E1-6CDA-4E43-A53D-6D8616842721}" type="slidenum">
              <a:rPr lang="en-US" smtClean="0"/>
              <a:t>‹#›</a:t>
            </a:fld>
            <a:endParaRPr lang="en-US"/>
          </a:p>
        </p:txBody>
      </p:sp>
    </p:spTree>
    <p:extLst>
      <p:ext uri="{BB962C8B-B14F-4D97-AF65-F5344CB8AC3E}">
        <p14:creationId xmlns:p14="http://schemas.microsoft.com/office/powerpoint/2010/main" val="1448886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3D19F4-0D39-BD4F-AE6D-ECF5F609F216}"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309E1-6CDA-4E43-A53D-6D8616842721}" type="slidenum">
              <a:rPr lang="en-US" smtClean="0"/>
              <a:t>‹#›</a:t>
            </a:fld>
            <a:endParaRPr lang="en-US"/>
          </a:p>
        </p:txBody>
      </p:sp>
    </p:spTree>
    <p:extLst>
      <p:ext uri="{BB962C8B-B14F-4D97-AF65-F5344CB8AC3E}">
        <p14:creationId xmlns:p14="http://schemas.microsoft.com/office/powerpoint/2010/main" val="8551442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3D19F4-0D39-BD4F-AE6D-ECF5F609F216}"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309E1-6CDA-4E43-A53D-6D8616842721}" type="slidenum">
              <a:rPr lang="en-US" smtClean="0"/>
              <a:t>‹#›</a:t>
            </a:fld>
            <a:endParaRPr lang="en-US"/>
          </a:p>
        </p:txBody>
      </p:sp>
    </p:spTree>
    <p:extLst>
      <p:ext uri="{BB962C8B-B14F-4D97-AF65-F5344CB8AC3E}">
        <p14:creationId xmlns:p14="http://schemas.microsoft.com/office/powerpoint/2010/main" val="16462581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3D19F4-0D39-BD4F-AE6D-ECF5F609F216}"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309E1-6CDA-4E43-A53D-6D8616842721}" type="slidenum">
              <a:rPr lang="en-US" smtClean="0"/>
              <a:t>‹#›</a:t>
            </a:fld>
            <a:endParaRPr lang="en-US"/>
          </a:p>
        </p:txBody>
      </p:sp>
    </p:spTree>
    <p:extLst>
      <p:ext uri="{BB962C8B-B14F-4D97-AF65-F5344CB8AC3E}">
        <p14:creationId xmlns:p14="http://schemas.microsoft.com/office/powerpoint/2010/main" val="453292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3D19F4-0D39-BD4F-AE6D-ECF5F609F216}" type="datetimeFigureOut">
              <a:rPr lang="en-US" smtClean="0"/>
              <a:t>10/31/2024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B309E1-6CDA-4E43-A53D-6D8616842721}" type="slidenum">
              <a:rPr lang="en-US" smtClean="0"/>
              <a:t>‹#›</a:t>
            </a:fld>
            <a:endParaRPr lang="en-US"/>
          </a:p>
        </p:txBody>
      </p:sp>
    </p:spTree>
    <p:extLst>
      <p:ext uri="{BB962C8B-B14F-4D97-AF65-F5344CB8AC3E}">
        <p14:creationId xmlns:p14="http://schemas.microsoft.com/office/powerpoint/2010/main" val="40085355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3D19F4-0D39-BD4F-AE6D-ECF5F609F216}" type="datetimeFigureOut">
              <a:rPr lang="en-US" smtClean="0"/>
              <a:t>10/31/2024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B309E1-6CDA-4E43-A53D-6D8616842721}" type="slidenum">
              <a:rPr lang="en-US" smtClean="0"/>
              <a:t>‹#›</a:t>
            </a:fld>
            <a:endParaRPr lang="en-US"/>
          </a:p>
        </p:txBody>
      </p:sp>
    </p:spTree>
    <p:extLst>
      <p:ext uri="{BB962C8B-B14F-4D97-AF65-F5344CB8AC3E}">
        <p14:creationId xmlns:p14="http://schemas.microsoft.com/office/powerpoint/2010/main" val="42137499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D19F4-0D39-BD4F-AE6D-ECF5F609F216}" type="datetimeFigureOut">
              <a:rPr lang="en-US" smtClean="0"/>
              <a:t>10/31/2024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B309E1-6CDA-4E43-A53D-6D8616842721}" type="slidenum">
              <a:rPr lang="en-US" smtClean="0"/>
              <a:t>‹#›</a:t>
            </a:fld>
            <a:endParaRPr lang="en-US"/>
          </a:p>
        </p:txBody>
      </p:sp>
    </p:spTree>
    <p:extLst>
      <p:ext uri="{BB962C8B-B14F-4D97-AF65-F5344CB8AC3E}">
        <p14:creationId xmlns:p14="http://schemas.microsoft.com/office/powerpoint/2010/main" val="30680956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70CB75B-A5B9-44AA-A080-922CCA2DD0A3}" type="datetimeFigureOut">
              <a:rPr lang="en-US" smtClean="0"/>
              <a:pPr>
                <a:defRPr/>
              </a:pPr>
              <a:t>10/31/2024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56E2B85-695B-400B-9989-304ED36766AF}" type="slidenum">
              <a:rPr lang="en-US" altLang="en-US" smtClean="0"/>
              <a:pPr/>
              <a:t>‹#›</a:t>
            </a:fld>
            <a:endParaRPr lang="en-US" altLang="en-US"/>
          </a:p>
        </p:txBody>
      </p:sp>
    </p:spTree>
    <p:extLst>
      <p:ext uri="{BB962C8B-B14F-4D97-AF65-F5344CB8AC3E}">
        <p14:creationId xmlns:p14="http://schemas.microsoft.com/office/powerpoint/2010/main" val="6703677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73D19F4-0D39-BD4F-AE6D-ECF5F609F216}"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309E1-6CDA-4E43-A53D-6D8616842721}" type="slidenum">
              <a:rPr lang="en-US" smtClean="0"/>
              <a:t>‹#›</a:t>
            </a:fld>
            <a:endParaRPr lang="en-US"/>
          </a:p>
        </p:txBody>
      </p:sp>
    </p:spTree>
    <p:extLst>
      <p:ext uri="{BB962C8B-B14F-4D97-AF65-F5344CB8AC3E}">
        <p14:creationId xmlns:p14="http://schemas.microsoft.com/office/powerpoint/2010/main" val="37844522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73D19F4-0D39-BD4F-AE6D-ECF5F609F216}"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309E1-6CDA-4E43-A53D-6D8616842721}" type="slidenum">
              <a:rPr lang="en-US" smtClean="0"/>
              <a:t>‹#›</a:t>
            </a:fld>
            <a:endParaRPr lang="en-US"/>
          </a:p>
        </p:txBody>
      </p:sp>
    </p:spTree>
    <p:extLst>
      <p:ext uri="{BB962C8B-B14F-4D97-AF65-F5344CB8AC3E}">
        <p14:creationId xmlns:p14="http://schemas.microsoft.com/office/powerpoint/2010/main" val="35352796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3D19F4-0D39-BD4F-AE6D-ECF5F609F216}"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309E1-6CDA-4E43-A53D-6D8616842721}" type="slidenum">
              <a:rPr lang="en-US" smtClean="0"/>
              <a:t>‹#›</a:t>
            </a:fld>
            <a:endParaRPr lang="en-US"/>
          </a:p>
        </p:txBody>
      </p:sp>
    </p:spTree>
    <p:extLst>
      <p:ext uri="{BB962C8B-B14F-4D97-AF65-F5344CB8AC3E}">
        <p14:creationId xmlns:p14="http://schemas.microsoft.com/office/powerpoint/2010/main" val="553436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3D19F4-0D39-BD4F-AE6D-ECF5F609F216}"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309E1-6CDA-4E43-A53D-6D8616842721}" type="slidenum">
              <a:rPr lang="en-US" smtClean="0"/>
              <a:t>‹#›</a:t>
            </a:fld>
            <a:endParaRPr lang="en-US"/>
          </a:p>
        </p:txBody>
      </p:sp>
    </p:spTree>
    <p:extLst>
      <p:ext uri="{BB962C8B-B14F-4D97-AF65-F5344CB8AC3E}">
        <p14:creationId xmlns:p14="http://schemas.microsoft.com/office/powerpoint/2010/main" val="25680663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ACE0E65-5D93-B540-BFE2-EAF1F7871281}"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90344-1EA4-8D42-AC7A-642308F58293}" type="slidenum">
              <a:rPr lang="en-US" smtClean="0"/>
              <a:t>‹#›</a:t>
            </a:fld>
            <a:endParaRPr lang="en-US"/>
          </a:p>
        </p:txBody>
      </p:sp>
    </p:spTree>
    <p:extLst>
      <p:ext uri="{BB962C8B-B14F-4D97-AF65-F5344CB8AC3E}">
        <p14:creationId xmlns:p14="http://schemas.microsoft.com/office/powerpoint/2010/main" val="2174863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CE0E65-5D93-B540-BFE2-EAF1F7871281}"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90344-1EA4-8D42-AC7A-642308F58293}" type="slidenum">
              <a:rPr lang="en-US" smtClean="0"/>
              <a:t>‹#›</a:t>
            </a:fld>
            <a:endParaRPr lang="en-US"/>
          </a:p>
        </p:txBody>
      </p:sp>
    </p:spTree>
    <p:extLst>
      <p:ext uri="{BB962C8B-B14F-4D97-AF65-F5344CB8AC3E}">
        <p14:creationId xmlns:p14="http://schemas.microsoft.com/office/powerpoint/2010/main" val="1137379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CE0E65-5D93-B540-BFE2-EAF1F7871281}"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90344-1EA4-8D42-AC7A-642308F58293}" type="slidenum">
              <a:rPr lang="en-US" smtClean="0"/>
              <a:t>‹#›</a:t>
            </a:fld>
            <a:endParaRPr lang="en-US"/>
          </a:p>
        </p:txBody>
      </p:sp>
    </p:spTree>
    <p:extLst>
      <p:ext uri="{BB962C8B-B14F-4D97-AF65-F5344CB8AC3E}">
        <p14:creationId xmlns:p14="http://schemas.microsoft.com/office/powerpoint/2010/main" val="35985677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CE0E65-5D93-B540-BFE2-EAF1F7871281}"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90344-1EA4-8D42-AC7A-642308F58293}" type="slidenum">
              <a:rPr lang="en-US" smtClean="0"/>
              <a:t>‹#›</a:t>
            </a:fld>
            <a:endParaRPr lang="en-US"/>
          </a:p>
        </p:txBody>
      </p:sp>
    </p:spTree>
    <p:extLst>
      <p:ext uri="{BB962C8B-B14F-4D97-AF65-F5344CB8AC3E}">
        <p14:creationId xmlns:p14="http://schemas.microsoft.com/office/powerpoint/2010/main" val="4091696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CE0E65-5D93-B540-BFE2-EAF1F7871281}" type="datetimeFigureOut">
              <a:rPr lang="en-US" smtClean="0"/>
              <a:t>10/31/2024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890344-1EA4-8D42-AC7A-642308F58293}" type="slidenum">
              <a:rPr lang="en-US" smtClean="0"/>
              <a:t>‹#›</a:t>
            </a:fld>
            <a:endParaRPr lang="en-US"/>
          </a:p>
        </p:txBody>
      </p:sp>
    </p:spTree>
    <p:extLst>
      <p:ext uri="{BB962C8B-B14F-4D97-AF65-F5344CB8AC3E}">
        <p14:creationId xmlns:p14="http://schemas.microsoft.com/office/powerpoint/2010/main" val="24086885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CE0E65-5D93-B540-BFE2-EAF1F7871281}" type="datetimeFigureOut">
              <a:rPr lang="en-US" smtClean="0"/>
              <a:t>10/31/2024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890344-1EA4-8D42-AC7A-642308F58293}" type="slidenum">
              <a:rPr lang="en-US" smtClean="0"/>
              <a:t>‹#›</a:t>
            </a:fld>
            <a:endParaRPr lang="en-US"/>
          </a:p>
        </p:txBody>
      </p:sp>
    </p:spTree>
    <p:extLst>
      <p:ext uri="{BB962C8B-B14F-4D97-AF65-F5344CB8AC3E}">
        <p14:creationId xmlns:p14="http://schemas.microsoft.com/office/powerpoint/2010/main" val="4280715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C7CBD3-E3D1-4356-92E7-E2EDCC7085BF}" type="datetimeFigureOut">
              <a:rPr lang="en-US" smtClean="0"/>
              <a:pPr>
                <a:defRPr/>
              </a:pPr>
              <a:t>10/31/2024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EC24FF2-8B88-4AFC-895F-CF526A980723}" type="slidenum">
              <a:rPr lang="en-US" altLang="en-US" smtClean="0"/>
              <a:pPr/>
              <a:t>‹#›</a:t>
            </a:fld>
            <a:endParaRPr lang="en-US" altLang="en-US"/>
          </a:p>
        </p:txBody>
      </p:sp>
    </p:spTree>
    <p:extLst>
      <p:ext uri="{BB962C8B-B14F-4D97-AF65-F5344CB8AC3E}">
        <p14:creationId xmlns:p14="http://schemas.microsoft.com/office/powerpoint/2010/main" val="23028726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E0E65-5D93-B540-BFE2-EAF1F7871281}" type="datetimeFigureOut">
              <a:rPr lang="en-US" smtClean="0"/>
              <a:t>10/31/2024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890344-1EA4-8D42-AC7A-642308F58293}" type="slidenum">
              <a:rPr lang="en-US" smtClean="0"/>
              <a:t>‹#›</a:t>
            </a:fld>
            <a:endParaRPr lang="en-US"/>
          </a:p>
        </p:txBody>
      </p:sp>
    </p:spTree>
    <p:extLst>
      <p:ext uri="{BB962C8B-B14F-4D97-AF65-F5344CB8AC3E}">
        <p14:creationId xmlns:p14="http://schemas.microsoft.com/office/powerpoint/2010/main" val="1010041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ACE0E65-5D93-B540-BFE2-EAF1F7871281}"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90344-1EA4-8D42-AC7A-642308F58293}" type="slidenum">
              <a:rPr lang="en-US" smtClean="0"/>
              <a:t>‹#›</a:t>
            </a:fld>
            <a:endParaRPr lang="en-US"/>
          </a:p>
        </p:txBody>
      </p:sp>
    </p:spTree>
    <p:extLst>
      <p:ext uri="{BB962C8B-B14F-4D97-AF65-F5344CB8AC3E}">
        <p14:creationId xmlns:p14="http://schemas.microsoft.com/office/powerpoint/2010/main" val="5147328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ACE0E65-5D93-B540-BFE2-EAF1F7871281}"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90344-1EA4-8D42-AC7A-642308F58293}" type="slidenum">
              <a:rPr lang="en-US" smtClean="0"/>
              <a:t>‹#›</a:t>
            </a:fld>
            <a:endParaRPr lang="en-US"/>
          </a:p>
        </p:txBody>
      </p:sp>
    </p:spTree>
    <p:extLst>
      <p:ext uri="{BB962C8B-B14F-4D97-AF65-F5344CB8AC3E}">
        <p14:creationId xmlns:p14="http://schemas.microsoft.com/office/powerpoint/2010/main" val="3304466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CE0E65-5D93-B540-BFE2-EAF1F7871281}"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90344-1EA4-8D42-AC7A-642308F58293}" type="slidenum">
              <a:rPr lang="en-US" smtClean="0"/>
              <a:t>‹#›</a:t>
            </a:fld>
            <a:endParaRPr lang="en-US"/>
          </a:p>
        </p:txBody>
      </p:sp>
    </p:spTree>
    <p:extLst>
      <p:ext uri="{BB962C8B-B14F-4D97-AF65-F5344CB8AC3E}">
        <p14:creationId xmlns:p14="http://schemas.microsoft.com/office/powerpoint/2010/main" val="20730014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CE0E65-5D93-B540-BFE2-EAF1F7871281}"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90344-1EA4-8D42-AC7A-642308F58293}" type="slidenum">
              <a:rPr lang="en-US" smtClean="0"/>
              <a:t>‹#›</a:t>
            </a:fld>
            <a:endParaRPr lang="en-US"/>
          </a:p>
        </p:txBody>
      </p:sp>
    </p:spTree>
    <p:extLst>
      <p:ext uri="{BB962C8B-B14F-4D97-AF65-F5344CB8AC3E}">
        <p14:creationId xmlns:p14="http://schemas.microsoft.com/office/powerpoint/2010/main" val="2524328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03D5A95-DD08-1F43-A846-121FFADB6278}"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45F9C-4065-AC48-8594-6E2220633572}" type="slidenum">
              <a:rPr lang="en-US" smtClean="0"/>
              <a:t>‹#›</a:t>
            </a:fld>
            <a:endParaRPr lang="en-US"/>
          </a:p>
        </p:txBody>
      </p:sp>
    </p:spTree>
    <p:extLst>
      <p:ext uri="{BB962C8B-B14F-4D97-AF65-F5344CB8AC3E}">
        <p14:creationId xmlns:p14="http://schemas.microsoft.com/office/powerpoint/2010/main" val="24348640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3D5A95-DD08-1F43-A846-121FFADB6278}"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45F9C-4065-AC48-8594-6E2220633572}" type="slidenum">
              <a:rPr lang="en-US" smtClean="0"/>
              <a:t>‹#›</a:t>
            </a:fld>
            <a:endParaRPr lang="en-US"/>
          </a:p>
        </p:txBody>
      </p:sp>
    </p:spTree>
    <p:extLst>
      <p:ext uri="{BB962C8B-B14F-4D97-AF65-F5344CB8AC3E}">
        <p14:creationId xmlns:p14="http://schemas.microsoft.com/office/powerpoint/2010/main" val="2030793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3D5A95-DD08-1F43-A846-121FFADB6278}"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45F9C-4065-AC48-8594-6E2220633572}" type="slidenum">
              <a:rPr lang="en-US" smtClean="0"/>
              <a:t>‹#›</a:t>
            </a:fld>
            <a:endParaRPr lang="en-US"/>
          </a:p>
        </p:txBody>
      </p:sp>
    </p:spTree>
    <p:extLst>
      <p:ext uri="{BB962C8B-B14F-4D97-AF65-F5344CB8AC3E}">
        <p14:creationId xmlns:p14="http://schemas.microsoft.com/office/powerpoint/2010/main" val="33139141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3D5A95-DD08-1F43-A846-121FFADB6278}"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45F9C-4065-AC48-8594-6E2220633572}" type="slidenum">
              <a:rPr lang="en-US" smtClean="0"/>
              <a:t>‹#›</a:t>
            </a:fld>
            <a:endParaRPr lang="en-US"/>
          </a:p>
        </p:txBody>
      </p:sp>
    </p:spTree>
    <p:extLst>
      <p:ext uri="{BB962C8B-B14F-4D97-AF65-F5344CB8AC3E}">
        <p14:creationId xmlns:p14="http://schemas.microsoft.com/office/powerpoint/2010/main" val="8257901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3D5A95-DD08-1F43-A846-121FFADB6278}" type="datetimeFigureOut">
              <a:rPr lang="en-US" smtClean="0"/>
              <a:t>10/31/2024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245F9C-4065-AC48-8594-6E2220633572}" type="slidenum">
              <a:rPr lang="en-US" smtClean="0"/>
              <a:t>‹#›</a:t>
            </a:fld>
            <a:endParaRPr lang="en-US"/>
          </a:p>
        </p:txBody>
      </p:sp>
    </p:spTree>
    <p:extLst>
      <p:ext uri="{BB962C8B-B14F-4D97-AF65-F5344CB8AC3E}">
        <p14:creationId xmlns:p14="http://schemas.microsoft.com/office/powerpoint/2010/main" val="8487821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54DCC7EC-AC3A-486E-8DA9-E6287B6BC875}" type="datetimeFigureOut">
              <a:rPr lang="en-US" smtClean="0"/>
              <a:pPr>
                <a:defRPr/>
              </a:pPr>
              <a:t>10/31/2024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9139B31-295E-4CE1-86B3-C7574581A760}" type="slidenum">
              <a:rPr lang="en-US" altLang="en-US" smtClean="0"/>
              <a:pPr/>
              <a:t>‹#›</a:t>
            </a:fld>
            <a:endParaRPr lang="en-US" altLang="en-US"/>
          </a:p>
        </p:txBody>
      </p:sp>
    </p:spTree>
    <p:extLst>
      <p:ext uri="{BB962C8B-B14F-4D97-AF65-F5344CB8AC3E}">
        <p14:creationId xmlns:p14="http://schemas.microsoft.com/office/powerpoint/2010/main" val="3214893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3D5A95-DD08-1F43-A846-121FFADB6278}" type="datetimeFigureOut">
              <a:rPr lang="en-US" smtClean="0"/>
              <a:t>10/31/2024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245F9C-4065-AC48-8594-6E2220633572}" type="slidenum">
              <a:rPr lang="en-US" smtClean="0"/>
              <a:t>‹#›</a:t>
            </a:fld>
            <a:endParaRPr lang="en-US"/>
          </a:p>
        </p:txBody>
      </p:sp>
    </p:spTree>
    <p:extLst>
      <p:ext uri="{BB962C8B-B14F-4D97-AF65-F5344CB8AC3E}">
        <p14:creationId xmlns:p14="http://schemas.microsoft.com/office/powerpoint/2010/main" val="3498426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D5A95-DD08-1F43-A846-121FFADB6278}" type="datetimeFigureOut">
              <a:rPr lang="en-US" smtClean="0"/>
              <a:t>10/31/2024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245F9C-4065-AC48-8594-6E2220633572}" type="slidenum">
              <a:rPr lang="en-US" smtClean="0"/>
              <a:t>‹#›</a:t>
            </a:fld>
            <a:endParaRPr lang="en-US"/>
          </a:p>
        </p:txBody>
      </p:sp>
    </p:spTree>
    <p:extLst>
      <p:ext uri="{BB962C8B-B14F-4D97-AF65-F5344CB8AC3E}">
        <p14:creationId xmlns:p14="http://schemas.microsoft.com/office/powerpoint/2010/main" val="17865500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03D5A95-DD08-1F43-A846-121FFADB6278}"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45F9C-4065-AC48-8594-6E2220633572}" type="slidenum">
              <a:rPr lang="en-US" smtClean="0"/>
              <a:t>‹#›</a:t>
            </a:fld>
            <a:endParaRPr lang="en-US"/>
          </a:p>
        </p:txBody>
      </p:sp>
    </p:spTree>
    <p:extLst>
      <p:ext uri="{BB962C8B-B14F-4D97-AF65-F5344CB8AC3E}">
        <p14:creationId xmlns:p14="http://schemas.microsoft.com/office/powerpoint/2010/main" val="27267970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03D5A95-DD08-1F43-A846-121FFADB6278}"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45F9C-4065-AC48-8594-6E2220633572}" type="slidenum">
              <a:rPr lang="en-US" smtClean="0"/>
              <a:t>‹#›</a:t>
            </a:fld>
            <a:endParaRPr lang="en-US"/>
          </a:p>
        </p:txBody>
      </p:sp>
    </p:spTree>
    <p:extLst>
      <p:ext uri="{BB962C8B-B14F-4D97-AF65-F5344CB8AC3E}">
        <p14:creationId xmlns:p14="http://schemas.microsoft.com/office/powerpoint/2010/main" val="27393911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3D5A95-DD08-1F43-A846-121FFADB6278}"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45F9C-4065-AC48-8594-6E2220633572}" type="slidenum">
              <a:rPr lang="en-US" smtClean="0"/>
              <a:t>‹#›</a:t>
            </a:fld>
            <a:endParaRPr lang="en-US"/>
          </a:p>
        </p:txBody>
      </p:sp>
    </p:spTree>
    <p:extLst>
      <p:ext uri="{BB962C8B-B14F-4D97-AF65-F5344CB8AC3E}">
        <p14:creationId xmlns:p14="http://schemas.microsoft.com/office/powerpoint/2010/main" val="26833752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3D5A95-DD08-1F43-A846-121FFADB6278}"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45F9C-4065-AC48-8594-6E2220633572}" type="slidenum">
              <a:rPr lang="en-US" smtClean="0"/>
              <a:t>‹#›</a:t>
            </a:fld>
            <a:endParaRPr lang="en-US"/>
          </a:p>
        </p:txBody>
      </p:sp>
    </p:spTree>
    <p:extLst>
      <p:ext uri="{BB962C8B-B14F-4D97-AF65-F5344CB8AC3E}">
        <p14:creationId xmlns:p14="http://schemas.microsoft.com/office/powerpoint/2010/main" val="14052484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9ADCE-8F34-47A2-B9B6-A430977F5BF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B1B92D-3F29-4565-8EE0-BFD1B527F3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C73FCD-057A-47ED-818B-2DBE9FC1A605}"/>
              </a:ext>
            </a:extLst>
          </p:cNvPr>
          <p:cNvSpPr>
            <a:spLocks noGrp="1"/>
          </p:cNvSpPr>
          <p:nvPr>
            <p:ph type="dt" sz="half" idx="10"/>
          </p:nvPr>
        </p:nvSpPr>
        <p:spPr>
          <a:xfrm>
            <a:off x="838200" y="6356350"/>
            <a:ext cx="2743200" cy="365125"/>
          </a:xfrm>
          <a:prstGeom prst="rect">
            <a:avLst/>
          </a:prstGeom>
        </p:spPr>
        <p:txBody>
          <a:bodyPr/>
          <a:lstStyle>
            <a:lvl1pPr>
              <a:defRPr/>
            </a:lvl1pPr>
          </a:lstStyle>
          <a:p>
            <a:fld id="{F37B3F00-275F-6C40-B658-4ECB58A5F7CA}" type="datetimeFigureOut">
              <a:rPr lang="en-US" smtClean="0"/>
              <a:t>10/31/2024</a:t>
            </a:fld>
            <a:endParaRPr lang="en-US"/>
          </a:p>
        </p:txBody>
      </p:sp>
      <p:sp>
        <p:nvSpPr>
          <p:cNvPr id="5" name="Footer Placeholder 4">
            <a:extLst>
              <a:ext uri="{FF2B5EF4-FFF2-40B4-BE49-F238E27FC236}">
                <a16:creationId xmlns:a16="http://schemas.microsoft.com/office/drawing/2014/main" id="{46E97BA7-DFF9-439C-9385-2D088C44BC5D}"/>
              </a:ext>
            </a:extLst>
          </p:cNvPr>
          <p:cNvSpPr>
            <a:spLocks noGrp="1"/>
          </p:cNvSpPr>
          <p:nvPr>
            <p:ph type="ftr" sz="quarter" idx="11"/>
          </p:nvPr>
        </p:nvSpPr>
        <p:spPr>
          <a:xfrm>
            <a:off x="4038600" y="6356350"/>
            <a:ext cx="4114800" cy="365125"/>
          </a:xfrm>
          <a:prstGeom prst="rect">
            <a:avLst/>
          </a:prstGeom>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2437040E-C340-4FC2-A804-F52D41C224C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4519729E-D773-3640-B2F0-58533A053BAF}" type="slidenum">
              <a:rPr lang="en-US" smtClean="0"/>
              <a:t>‹#›</a:t>
            </a:fld>
            <a:endParaRPr lang="en-US"/>
          </a:p>
        </p:txBody>
      </p:sp>
    </p:spTree>
    <p:extLst>
      <p:ext uri="{BB962C8B-B14F-4D97-AF65-F5344CB8AC3E}">
        <p14:creationId xmlns:p14="http://schemas.microsoft.com/office/powerpoint/2010/main" val="13331446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C18A3-2AB6-479A-B85B-A70E67FA7FB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7EC0523-4575-4ADF-B2DB-8D6ECFD43BA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8ECC35-DEDE-488A-88CD-6D8BC046EDEE}"/>
              </a:ext>
            </a:extLst>
          </p:cNvPr>
          <p:cNvSpPr>
            <a:spLocks noGrp="1"/>
          </p:cNvSpPr>
          <p:nvPr>
            <p:ph type="dt" sz="half" idx="10"/>
          </p:nvPr>
        </p:nvSpPr>
        <p:spPr>
          <a:xfrm>
            <a:off x="838200" y="6356350"/>
            <a:ext cx="2743200" cy="365125"/>
          </a:xfrm>
          <a:prstGeom prst="rect">
            <a:avLst/>
          </a:prstGeom>
        </p:spPr>
        <p:txBody>
          <a:bodyPr/>
          <a:lstStyle>
            <a:lvl1pPr>
              <a:defRPr/>
            </a:lvl1pPr>
          </a:lstStyle>
          <a:p>
            <a:fld id="{F37B3F00-275F-6C40-B658-4ECB58A5F7CA}" type="datetimeFigureOut">
              <a:rPr lang="en-US" smtClean="0"/>
              <a:t>10/31/2024</a:t>
            </a:fld>
            <a:endParaRPr lang="en-US"/>
          </a:p>
        </p:txBody>
      </p:sp>
      <p:sp>
        <p:nvSpPr>
          <p:cNvPr id="5" name="Footer Placeholder 4">
            <a:extLst>
              <a:ext uri="{FF2B5EF4-FFF2-40B4-BE49-F238E27FC236}">
                <a16:creationId xmlns:a16="http://schemas.microsoft.com/office/drawing/2014/main" id="{C8AC2A92-B1E7-474C-9524-C354E53FF409}"/>
              </a:ext>
            </a:extLst>
          </p:cNvPr>
          <p:cNvSpPr>
            <a:spLocks noGrp="1"/>
          </p:cNvSpPr>
          <p:nvPr>
            <p:ph type="ftr" sz="quarter" idx="11"/>
          </p:nvPr>
        </p:nvSpPr>
        <p:spPr>
          <a:xfrm>
            <a:off x="4038600" y="6356350"/>
            <a:ext cx="4114800" cy="365125"/>
          </a:xfrm>
          <a:prstGeom prst="rect">
            <a:avLst/>
          </a:prstGeom>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DAD00B1D-A73B-41E6-87A9-9DADA0BF1EB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4519729E-D773-3640-B2F0-58533A053BAF}" type="slidenum">
              <a:rPr lang="en-US" smtClean="0"/>
              <a:t>‹#›</a:t>
            </a:fld>
            <a:endParaRPr lang="en-US"/>
          </a:p>
        </p:txBody>
      </p:sp>
    </p:spTree>
    <p:extLst>
      <p:ext uri="{BB962C8B-B14F-4D97-AF65-F5344CB8AC3E}">
        <p14:creationId xmlns:p14="http://schemas.microsoft.com/office/powerpoint/2010/main" val="2906237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C7E9D-EBC3-4430-94B4-FA591AFCC72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427D59-04C7-49E9-8A0F-B6D0C1CD2A7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8C6DE0-F71B-4CC5-A607-0703B17C92F3}"/>
              </a:ext>
            </a:extLst>
          </p:cNvPr>
          <p:cNvSpPr>
            <a:spLocks noGrp="1"/>
          </p:cNvSpPr>
          <p:nvPr>
            <p:ph type="dt" sz="half" idx="10"/>
          </p:nvPr>
        </p:nvSpPr>
        <p:spPr>
          <a:xfrm>
            <a:off x="838200" y="6356350"/>
            <a:ext cx="2743200" cy="365125"/>
          </a:xfrm>
          <a:prstGeom prst="rect">
            <a:avLst/>
          </a:prstGeom>
        </p:spPr>
        <p:txBody>
          <a:bodyPr/>
          <a:lstStyle>
            <a:lvl1pPr>
              <a:defRPr/>
            </a:lvl1pPr>
          </a:lstStyle>
          <a:p>
            <a:fld id="{F37B3F00-275F-6C40-B658-4ECB58A5F7CA}" type="datetimeFigureOut">
              <a:rPr lang="en-US" smtClean="0"/>
              <a:t>10/31/2024</a:t>
            </a:fld>
            <a:endParaRPr lang="en-US"/>
          </a:p>
        </p:txBody>
      </p:sp>
      <p:sp>
        <p:nvSpPr>
          <p:cNvPr id="5" name="Footer Placeholder 4">
            <a:extLst>
              <a:ext uri="{FF2B5EF4-FFF2-40B4-BE49-F238E27FC236}">
                <a16:creationId xmlns:a16="http://schemas.microsoft.com/office/drawing/2014/main" id="{CAC90A90-0A42-4359-941E-FB1D5B9043C6}"/>
              </a:ext>
            </a:extLst>
          </p:cNvPr>
          <p:cNvSpPr>
            <a:spLocks noGrp="1"/>
          </p:cNvSpPr>
          <p:nvPr>
            <p:ph type="ftr" sz="quarter" idx="11"/>
          </p:nvPr>
        </p:nvSpPr>
        <p:spPr>
          <a:xfrm>
            <a:off x="4038600" y="6356350"/>
            <a:ext cx="4114800" cy="365125"/>
          </a:xfrm>
          <a:prstGeom prst="rect">
            <a:avLst/>
          </a:prstGeom>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E6C65DEC-1BED-491D-82D0-43F54CB261B3}"/>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4519729E-D773-3640-B2F0-58533A053BAF}" type="slidenum">
              <a:rPr lang="en-US" smtClean="0"/>
              <a:t>‹#›</a:t>
            </a:fld>
            <a:endParaRPr lang="en-US"/>
          </a:p>
        </p:txBody>
      </p:sp>
    </p:spTree>
    <p:extLst>
      <p:ext uri="{BB962C8B-B14F-4D97-AF65-F5344CB8AC3E}">
        <p14:creationId xmlns:p14="http://schemas.microsoft.com/office/powerpoint/2010/main" val="25583219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0B014-6C9F-434B-9576-C6FA6844CA9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F528813-FCD2-48A6-A630-C72E3EA0252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F0575C-6AB9-4F47-88A9-4D484D16A8D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06535D-9471-41EA-A4C1-9F24D41E2725}"/>
              </a:ext>
            </a:extLst>
          </p:cNvPr>
          <p:cNvSpPr>
            <a:spLocks noGrp="1"/>
          </p:cNvSpPr>
          <p:nvPr>
            <p:ph type="dt" sz="half" idx="10"/>
          </p:nvPr>
        </p:nvSpPr>
        <p:spPr>
          <a:xfrm>
            <a:off x="838200" y="6356350"/>
            <a:ext cx="2743200" cy="365125"/>
          </a:xfrm>
          <a:prstGeom prst="rect">
            <a:avLst/>
          </a:prstGeom>
        </p:spPr>
        <p:txBody>
          <a:bodyPr/>
          <a:lstStyle>
            <a:lvl1pPr>
              <a:defRPr/>
            </a:lvl1pPr>
          </a:lstStyle>
          <a:p>
            <a:fld id="{F37B3F00-275F-6C40-B658-4ECB58A5F7CA}" type="datetimeFigureOut">
              <a:rPr lang="en-US" smtClean="0"/>
              <a:t>10/31/2024</a:t>
            </a:fld>
            <a:endParaRPr lang="en-US"/>
          </a:p>
        </p:txBody>
      </p:sp>
      <p:sp>
        <p:nvSpPr>
          <p:cNvPr id="6" name="Footer Placeholder 5">
            <a:extLst>
              <a:ext uri="{FF2B5EF4-FFF2-40B4-BE49-F238E27FC236}">
                <a16:creationId xmlns:a16="http://schemas.microsoft.com/office/drawing/2014/main" id="{C7C5987F-7896-4E80-9D19-FF395A3AEE0F}"/>
              </a:ext>
            </a:extLst>
          </p:cNvPr>
          <p:cNvSpPr>
            <a:spLocks noGrp="1"/>
          </p:cNvSpPr>
          <p:nvPr>
            <p:ph type="ftr" sz="quarter" idx="11"/>
          </p:nvPr>
        </p:nvSpPr>
        <p:spPr>
          <a:xfrm>
            <a:off x="4038600" y="6356350"/>
            <a:ext cx="4114800" cy="365125"/>
          </a:xfrm>
          <a:prstGeom prst="rect">
            <a:avLst/>
          </a:prstGeom>
        </p:spPr>
        <p:txBody>
          <a:bodyPr/>
          <a:lstStyle>
            <a:lvl1pPr>
              <a:defRPr/>
            </a:lvl1pPr>
          </a:lstStyle>
          <a:p>
            <a:endParaRPr lang="en-US"/>
          </a:p>
        </p:txBody>
      </p:sp>
      <p:sp>
        <p:nvSpPr>
          <p:cNvPr id="7" name="Slide Number Placeholder 6">
            <a:extLst>
              <a:ext uri="{FF2B5EF4-FFF2-40B4-BE49-F238E27FC236}">
                <a16:creationId xmlns:a16="http://schemas.microsoft.com/office/drawing/2014/main" id="{58F0A311-115D-4F56-AB1B-2033AE31C76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4519729E-D773-3640-B2F0-58533A053BAF}" type="slidenum">
              <a:rPr lang="en-US" smtClean="0"/>
              <a:t>‹#›</a:t>
            </a:fld>
            <a:endParaRPr lang="en-US"/>
          </a:p>
        </p:txBody>
      </p:sp>
    </p:spTree>
    <p:extLst>
      <p:ext uri="{BB962C8B-B14F-4D97-AF65-F5344CB8AC3E}">
        <p14:creationId xmlns:p14="http://schemas.microsoft.com/office/powerpoint/2010/main" val="30680766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BD2F2031-B694-4957-87F4-D35BA98F3A8A}" type="datetimeFigureOut">
              <a:rPr lang="en-US" smtClean="0"/>
              <a:pPr>
                <a:defRPr/>
              </a:pPr>
              <a:t>10/31/2024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54E15826-0332-4995-BDD9-5951E90ED2FD}" type="slidenum">
              <a:rPr lang="en-US" altLang="en-US" smtClean="0"/>
              <a:pPr/>
              <a:t>‹#›</a:t>
            </a:fld>
            <a:endParaRPr lang="en-US" altLang="en-US"/>
          </a:p>
        </p:txBody>
      </p:sp>
    </p:spTree>
    <p:extLst>
      <p:ext uri="{BB962C8B-B14F-4D97-AF65-F5344CB8AC3E}">
        <p14:creationId xmlns:p14="http://schemas.microsoft.com/office/powerpoint/2010/main" val="1254759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4A29-5F65-4AC7-B652-66534BD84CF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2FC5E8F-AD56-476B-BA28-494D89C30FC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6E8AD7-F96E-4CB8-B37F-882E4066D26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BDFC49-8549-4937-958B-557BA37C7D6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E62619-F120-4B38-AD45-881F495551F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D9EF22-7EA9-4D64-B0EC-D7C7C50B6535}"/>
              </a:ext>
            </a:extLst>
          </p:cNvPr>
          <p:cNvSpPr>
            <a:spLocks noGrp="1"/>
          </p:cNvSpPr>
          <p:nvPr>
            <p:ph type="dt" sz="half" idx="10"/>
          </p:nvPr>
        </p:nvSpPr>
        <p:spPr>
          <a:xfrm>
            <a:off x="838200" y="6356350"/>
            <a:ext cx="2743200" cy="365125"/>
          </a:xfrm>
          <a:prstGeom prst="rect">
            <a:avLst/>
          </a:prstGeom>
        </p:spPr>
        <p:txBody>
          <a:bodyPr/>
          <a:lstStyle>
            <a:lvl1pPr>
              <a:defRPr/>
            </a:lvl1pPr>
          </a:lstStyle>
          <a:p>
            <a:fld id="{F37B3F00-275F-6C40-B658-4ECB58A5F7CA}" type="datetimeFigureOut">
              <a:rPr lang="en-US" smtClean="0"/>
              <a:t>10/31/2024</a:t>
            </a:fld>
            <a:endParaRPr lang="en-US"/>
          </a:p>
        </p:txBody>
      </p:sp>
      <p:sp>
        <p:nvSpPr>
          <p:cNvPr id="8" name="Footer Placeholder 7">
            <a:extLst>
              <a:ext uri="{FF2B5EF4-FFF2-40B4-BE49-F238E27FC236}">
                <a16:creationId xmlns:a16="http://schemas.microsoft.com/office/drawing/2014/main" id="{DF92F6B4-2697-4CA3-AB09-05198F8EB6F7}"/>
              </a:ext>
            </a:extLst>
          </p:cNvPr>
          <p:cNvSpPr>
            <a:spLocks noGrp="1"/>
          </p:cNvSpPr>
          <p:nvPr>
            <p:ph type="ftr" sz="quarter" idx="11"/>
          </p:nvPr>
        </p:nvSpPr>
        <p:spPr>
          <a:xfrm>
            <a:off x="4038600" y="6356350"/>
            <a:ext cx="4114800" cy="365125"/>
          </a:xfrm>
          <a:prstGeom prst="rect">
            <a:avLst/>
          </a:prstGeom>
        </p:spPr>
        <p:txBody>
          <a:bodyPr/>
          <a:lstStyle>
            <a:lvl1pPr>
              <a:defRPr/>
            </a:lvl1pPr>
          </a:lstStyle>
          <a:p>
            <a:endParaRPr lang="en-US"/>
          </a:p>
        </p:txBody>
      </p:sp>
      <p:sp>
        <p:nvSpPr>
          <p:cNvPr id="9" name="Slide Number Placeholder 8">
            <a:extLst>
              <a:ext uri="{FF2B5EF4-FFF2-40B4-BE49-F238E27FC236}">
                <a16:creationId xmlns:a16="http://schemas.microsoft.com/office/drawing/2014/main" id="{6E3E2ED5-1F81-41FA-8032-45DC8080B8E5}"/>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4519729E-D773-3640-B2F0-58533A053BAF}" type="slidenum">
              <a:rPr lang="en-US" smtClean="0"/>
              <a:t>‹#›</a:t>
            </a:fld>
            <a:endParaRPr lang="en-US"/>
          </a:p>
        </p:txBody>
      </p:sp>
    </p:spTree>
    <p:extLst>
      <p:ext uri="{BB962C8B-B14F-4D97-AF65-F5344CB8AC3E}">
        <p14:creationId xmlns:p14="http://schemas.microsoft.com/office/powerpoint/2010/main" val="3227847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E52F3-B740-4E8E-A751-005956D14C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E6DD496-8E58-41FD-B9C4-6ADA527BEFE3}"/>
              </a:ext>
            </a:extLst>
          </p:cNvPr>
          <p:cNvSpPr>
            <a:spLocks noGrp="1"/>
          </p:cNvSpPr>
          <p:nvPr>
            <p:ph type="dt" sz="half" idx="10"/>
          </p:nvPr>
        </p:nvSpPr>
        <p:spPr>
          <a:xfrm>
            <a:off x="838200" y="6356350"/>
            <a:ext cx="2743200" cy="365125"/>
          </a:xfrm>
          <a:prstGeom prst="rect">
            <a:avLst/>
          </a:prstGeom>
        </p:spPr>
        <p:txBody>
          <a:bodyPr/>
          <a:lstStyle>
            <a:lvl1pPr>
              <a:defRPr/>
            </a:lvl1pPr>
          </a:lstStyle>
          <a:p>
            <a:fld id="{F37B3F00-275F-6C40-B658-4ECB58A5F7CA}" type="datetimeFigureOut">
              <a:rPr lang="en-US" smtClean="0"/>
              <a:t>10/31/2024</a:t>
            </a:fld>
            <a:endParaRPr lang="en-US"/>
          </a:p>
        </p:txBody>
      </p:sp>
      <p:sp>
        <p:nvSpPr>
          <p:cNvPr id="4" name="Footer Placeholder 3">
            <a:extLst>
              <a:ext uri="{FF2B5EF4-FFF2-40B4-BE49-F238E27FC236}">
                <a16:creationId xmlns:a16="http://schemas.microsoft.com/office/drawing/2014/main" id="{75BD1A21-042D-4E3F-BB6F-AD6AB94DEFD8}"/>
              </a:ext>
            </a:extLst>
          </p:cNvPr>
          <p:cNvSpPr>
            <a:spLocks noGrp="1"/>
          </p:cNvSpPr>
          <p:nvPr>
            <p:ph type="ftr" sz="quarter" idx="11"/>
          </p:nvPr>
        </p:nvSpPr>
        <p:spPr>
          <a:xfrm>
            <a:off x="4038600" y="6356350"/>
            <a:ext cx="4114800" cy="365125"/>
          </a:xfrm>
          <a:prstGeom prst="rect">
            <a:avLst/>
          </a:prstGeom>
        </p:spPr>
        <p:txBody>
          <a:bodyPr/>
          <a:lstStyle>
            <a:lvl1pPr>
              <a:defRPr/>
            </a:lvl1pPr>
          </a:lstStyle>
          <a:p>
            <a:endParaRPr lang="en-US"/>
          </a:p>
        </p:txBody>
      </p:sp>
      <p:sp>
        <p:nvSpPr>
          <p:cNvPr id="5" name="Slide Number Placeholder 4">
            <a:extLst>
              <a:ext uri="{FF2B5EF4-FFF2-40B4-BE49-F238E27FC236}">
                <a16:creationId xmlns:a16="http://schemas.microsoft.com/office/drawing/2014/main" id="{40FE28DB-86D0-4D94-9FB8-C5E87ED27DD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4519729E-D773-3640-B2F0-58533A053BAF}" type="slidenum">
              <a:rPr lang="en-US" smtClean="0"/>
              <a:t>‹#›</a:t>
            </a:fld>
            <a:endParaRPr lang="en-US"/>
          </a:p>
        </p:txBody>
      </p:sp>
    </p:spTree>
    <p:extLst>
      <p:ext uri="{BB962C8B-B14F-4D97-AF65-F5344CB8AC3E}">
        <p14:creationId xmlns:p14="http://schemas.microsoft.com/office/powerpoint/2010/main" val="2120340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BE7662-DB99-4E78-8A7B-B891257F6D69}"/>
              </a:ext>
            </a:extLst>
          </p:cNvPr>
          <p:cNvSpPr>
            <a:spLocks noGrp="1"/>
          </p:cNvSpPr>
          <p:nvPr>
            <p:ph type="dt" sz="half" idx="10"/>
          </p:nvPr>
        </p:nvSpPr>
        <p:spPr>
          <a:xfrm>
            <a:off x="838200" y="6356350"/>
            <a:ext cx="2743200" cy="365125"/>
          </a:xfrm>
          <a:prstGeom prst="rect">
            <a:avLst/>
          </a:prstGeom>
        </p:spPr>
        <p:txBody>
          <a:bodyPr/>
          <a:lstStyle>
            <a:lvl1pPr>
              <a:defRPr/>
            </a:lvl1pPr>
          </a:lstStyle>
          <a:p>
            <a:fld id="{F37B3F00-275F-6C40-B658-4ECB58A5F7CA}" type="datetimeFigureOut">
              <a:rPr lang="en-US" smtClean="0"/>
              <a:t>10/31/2024</a:t>
            </a:fld>
            <a:endParaRPr lang="en-US"/>
          </a:p>
        </p:txBody>
      </p:sp>
      <p:sp>
        <p:nvSpPr>
          <p:cNvPr id="3" name="Footer Placeholder 2">
            <a:extLst>
              <a:ext uri="{FF2B5EF4-FFF2-40B4-BE49-F238E27FC236}">
                <a16:creationId xmlns:a16="http://schemas.microsoft.com/office/drawing/2014/main" id="{7DBBF121-3C41-44B3-B107-80A91290724A}"/>
              </a:ext>
            </a:extLst>
          </p:cNvPr>
          <p:cNvSpPr>
            <a:spLocks noGrp="1"/>
          </p:cNvSpPr>
          <p:nvPr>
            <p:ph type="ftr" sz="quarter" idx="11"/>
          </p:nvPr>
        </p:nvSpPr>
        <p:spPr>
          <a:xfrm>
            <a:off x="4038600" y="6356350"/>
            <a:ext cx="4114800" cy="365125"/>
          </a:xfrm>
          <a:prstGeom prst="rect">
            <a:avLst/>
          </a:prstGeom>
        </p:spPr>
        <p:txBody>
          <a:bodyPr/>
          <a:lstStyle>
            <a:lvl1pPr>
              <a:defRPr/>
            </a:lvl1pPr>
          </a:lstStyle>
          <a:p>
            <a:endParaRPr lang="en-US"/>
          </a:p>
        </p:txBody>
      </p:sp>
      <p:sp>
        <p:nvSpPr>
          <p:cNvPr id="4" name="Slide Number Placeholder 3">
            <a:extLst>
              <a:ext uri="{FF2B5EF4-FFF2-40B4-BE49-F238E27FC236}">
                <a16:creationId xmlns:a16="http://schemas.microsoft.com/office/drawing/2014/main" id="{E43260B3-67C7-44EB-B2C1-DE2728A2100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4519729E-D773-3640-B2F0-58533A053BAF}" type="slidenum">
              <a:rPr lang="en-US" smtClean="0"/>
              <a:t>‹#›</a:t>
            </a:fld>
            <a:endParaRPr lang="en-US"/>
          </a:p>
        </p:txBody>
      </p:sp>
    </p:spTree>
    <p:extLst>
      <p:ext uri="{BB962C8B-B14F-4D97-AF65-F5344CB8AC3E}">
        <p14:creationId xmlns:p14="http://schemas.microsoft.com/office/powerpoint/2010/main" val="1157087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B1CD6-215A-4F48-BBB5-B55D7A940D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3ED1E8-DFB1-4EBA-8468-4035CDE0AEF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24586C-69BD-4542-B16A-ACF5AACD57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4F379-B605-4036-B64E-2CAFF70C88FA}"/>
              </a:ext>
            </a:extLst>
          </p:cNvPr>
          <p:cNvSpPr>
            <a:spLocks noGrp="1"/>
          </p:cNvSpPr>
          <p:nvPr>
            <p:ph type="dt" sz="half" idx="10"/>
          </p:nvPr>
        </p:nvSpPr>
        <p:spPr>
          <a:xfrm>
            <a:off x="838200" y="6356350"/>
            <a:ext cx="2743200" cy="365125"/>
          </a:xfrm>
          <a:prstGeom prst="rect">
            <a:avLst/>
          </a:prstGeom>
        </p:spPr>
        <p:txBody>
          <a:bodyPr/>
          <a:lstStyle>
            <a:lvl1pPr>
              <a:defRPr/>
            </a:lvl1pPr>
          </a:lstStyle>
          <a:p>
            <a:fld id="{F37B3F00-275F-6C40-B658-4ECB58A5F7CA}" type="datetimeFigureOut">
              <a:rPr lang="en-US" smtClean="0"/>
              <a:t>10/31/2024</a:t>
            </a:fld>
            <a:endParaRPr lang="en-US"/>
          </a:p>
        </p:txBody>
      </p:sp>
      <p:sp>
        <p:nvSpPr>
          <p:cNvPr id="6" name="Footer Placeholder 5">
            <a:extLst>
              <a:ext uri="{FF2B5EF4-FFF2-40B4-BE49-F238E27FC236}">
                <a16:creationId xmlns:a16="http://schemas.microsoft.com/office/drawing/2014/main" id="{A6771EFE-B52A-4400-8A64-DDE12E60CFEA}"/>
              </a:ext>
            </a:extLst>
          </p:cNvPr>
          <p:cNvSpPr>
            <a:spLocks noGrp="1"/>
          </p:cNvSpPr>
          <p:nvPr>
            <p:ph type="ftr" sz="quarter" idx="11"/>
          </p:nvPr>
        </p:nvSpPr>
        <p:spPr>
          <a:xfrm>
            <a:off x="4038600" y="6356350"/>
            <a:ext cx="4114800" cy="365125"/>
          </a:xfrm>
          <a:prstGeom prst="rect">
            <a:avLst/>
          </a:prstGeom>
        </p:spPr>
        <p:txBody>
          <a:bodyPr/>
          <a:lstStyle>
            <a:lvl1pPr>
              <a:defRPr/>
            </a:lvl1pPr>
          </a:lstStyle>
          <a:p>
            <a:endParaRPr lang="en-US"/>
          </a:p>
        </p:txBody>
      </p:sp>
      <p:sp>
        <p:nvSpPr>
          <p:cNvPr id="7" name="Slide Number Placeholder 6">
            <a:extLst>
              <a:ext uri="{FF2B5EF4-FFF2-40B4-BE49-F238E27FC236}">
                <a16:creationId xmlns:a16="http://schemas.microsoft.com/office/drawing/2014/main" id="{AA61B5E1-6E91-4B0A-9DA9-2BDDE8CBB2A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4519729E-D773-3640-B2F0-58533A053BAF}" type="slidenum">
              <a:rPr lang="en-US" smtClean="0"/>
              <a:t>‹#›</a:t>
            </a:fld>
            <a:endParaRPr lang="en-US"/>
          </a:p>
        </p:txBody>
      </p:sp>
    </p:spTree>
    <p:extLst>
      <p:ext uri="{BB962C8B-B14F-4D97-AF65-F5344CB8AC3E}">
        <p14:creationId xmlns:p14="http://schemas.microsoft.com/office/powerpoint/2010/main" val="34681946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58DA6-32AD-4053-9C36-2843863F331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0365EE-5344-4DFE-9261-88D9D6C3B95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a:extLst>
              <a:ext uri="{FF2B5EF4-FFF2-40B4-BE49-F238E27FC236}">
                <a16:creationId xmlns:a16="http://schemas.microsoft.com/office/drawing/2014/main" id="{3F1978EF-E798-4381-B467-45A6A39D710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C64940-D7A6-4D10-988A-758D40E88321}"/>
              </a:ext>
            </a:extLst>
          </p:cNvPr>
          <p:cNvSpPr>
            <a:spLocks noGrp="1"/>
          </p:cNvSpPr>
          <p:nvPr>
            <p:ph type="dt" sz="half" idx="10"/>
          </p:nvPr>
        </p:nvSpPr>
        <p:spPr>
          <a:xfrm>
            <a:off x="838200" y="6356350"/>
            <a:ext cx="2743200" cy="365125"/>
          </a:xfrm>
          <a:prstGeom prst="rect">
            <a:avLst/>
          </a:prstGeom>
        </p:spPr>
        <p:txBody>
          <a:bodyPr/>
          <a:lstStyle>
            <a:lvl1pPr>
              <a:defRPr/>
            </a:lvl1pPr>
          </a:lstStyle>
          <a:p>
            <a:fld id="{F37B3F00-275F-6C40-B658-4ECB58A5F7CA}" type="datetimeFigureOut">
              <a:rPr lang="en-US" smtClean="0"/>
              <a:t>10/31/2024</a:t>
            </a:fld>
            <a:endParaRPr lang="en-US"/>
          </a:p>
        </p:txBody>
      </p:sp>
      <p:sp>
        <p:nvSpPr>
          <p:cNvPr id="6" name="Footer Placeholder 5">
            <a:extLst>
              <a:ext uri="{FF2B5EF4-FFF2-40B4-BE49-F238E27FC236}">
                <a16:creationId xmlns:a16="http://schemas.microsoft.com/office/drawing/2014/main" id="{AAEDDA02-B626-407C-B443-533FE72A77B4}"/>
              </a:ext>
            </a:extLst>
          </p:cNvPr>
          <p:cNvSpPr>
            <a:spLocks noGrp="1"/>
          </p:cNvSpPr>
          <p:nvPr>
            <p:ph type="ftr" sz="quarter" idx="11"/>
          </p:nvPr>
        </p:nvSpPr>
        <p:spPr>
          <a:xfrm>
            <a:off x="4038600" y="6356350"/>
            <a:ext cx="4114800" cy="365125"/>
          </a:xfrm>
          <a:prstGeom prst="rect">
            <a:avLst/>
          </a:prstGeom>
        </p:spPr>
        <p:txBody>
          <a:bodyPr/>
          <a:lstStyle>
            <a:lvl1pPr>
              <a:defRPr/>
            </a:lvl1pPr>
          </a:lstStyle>
          <a:p>
            <a:endParaRPr lang="en-US"/>
          </a:p>
        </p:txBody>
      </p:sp>
      <p:sp>
        <p:nvSpPr>
          <p:cNvPr id="7" name="Slide Number Placeholder 6">
            <a:extLst>
              <a:ext uri="{FF2B5EF4-FFF2-40B4-BE49-F238E27FC236}">
                <a16:creationId xmlns:a16="http://schemas.microsoft.com/office/drawing/2014/main" id="{A79C7FA1-8774-4F06-A256-1F96FFADD07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4519729E-D773-3640-B2F0-58533A053BAF}" type="slidenum">
              <a:rPr lang="en-US" smtClean="0"/>
              <a:t>‹#›</a:t>
            </a:fld>
            <a:endParaRPr lang="en-US"/>
          </a:p>
        </p:txBody>
      </p:sp>
    </p:spTree>
    <p:extLst>
      <p:ext uri="{BB962C8B-B14F-4D97-AF65-F5344CB8AC3E}">
        <p14:creationId xmlns:p14="http://schemas.microsoft.com/office/powerpoint/2010/main" val="34127950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CF7B0-69A0-4637-ACF6-44220A47ECC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4492DD-0295-4723-A7FD-5D122C52B17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7FA071-63D6-4FA9-9FDE-02656D47B173}"/>
              </a:ext>
            </a:extLst>
          </p:cNvPr>
          <p:cNvSpPr>
            <a:spLocks noGrp="1"/>
          </p:cNvSpPr>
          <p:nvPr>
            <p:ph type="dt" sz="half" idx="10"/>
          </p:nvPr>
        </p:nvSpPr>
        <p:spPr>
          <a:xfrm>
            <a:off x="838200" y="6356350"/>
            <a:ext cx="2743200" cy="365125"/>
          </a:xfrm>
          <a:prstGeom prst="rect">
            <a:avLst/>
          </a:prstGeom>
        </p:spPr>
        <p:txBody>
          <a:bodyPr/>
          <a:lstStyle>
            <a:lvl1pPr>
              <a:defRPr/>
            </a:lvl1pPr>
          </a:lstStyle>
          <a:p>
            <a:fld id="{F37B3F00-275F-6C40-B658-4ECB58A5F7CA}" type="datetimeFigureOut">
              <a:rPr lang="en-US" smtClean="0"/>
              <a:t>10/31/2024</a:t>
            </a:fld>
            <a:endParaRPr lang="en-US"/>
          </a:p>
        </p:txBody>
      </p:sp>
      <p:sp>
        <p:nvSpPr>
          <p:cNvPr id="5" name="Footer Placeholder 4">
            <a:extLst>
              <a:ext uri="{FF2B5EF4-FFF2-40B4-BE49-F238E27FC236}">
                <a16:creationId xmlns:a16="http://schemas.microsoft.com/office/drawing/2014/main" id="{CFD2B800-2D3C-4CCF-A1B4-794B24B3A9AB}"/>
              </a:ext>
            </a:extLst>
          </p:cNvPr>
          <p:cNvSpPr>
            <a:spLocks noGrp="1"/>
          </p:cNvSpPr>
          <p:nvPr>
            <p:ph type="ftr" sz="quarter" idx="11"/>
          </p:nvPr>
        </p:nvSpPr>
        <p:spPr>
          <a:xfrm>
            <a:off x="4038600" y="6356350"/>
            <a:ext cx="4114800" cy="365125"/>
          </a:xfrm>
          <a:prstGeom prst="rect">
            <a:avLst/>
          </a:prstGeom>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9660DCC6-8501-4E02-89D3-054BC328387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4519729E-D773-3640-B2F0-58533A053BAF}" type="slidenum">
              <a:rPr lang="en-US" smtClean="0"/>
              <a:t>‹#›</a:t>
            </a:fld>
            <a:endParaRPr lang="en-US"/>
          </a:p>
        </p:txBody>
      </p:sp>
    </p:spTree>
    <p:extLst>
      <p:ext uri="{BB962C8B-B14F-4D97-AF65-F5344CB8AC3E}">
        <p14:creationId xmlns:p14="http://schemas.microsoft.com/office/powerpoint/2010/main" val="29621735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E77B6-E309-4C44-B490-8A842A9A269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1B4594-C6AB-47E0-8A0E-E4547125F55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644585-D501-4117-AB2D-DE81AE6AB84B}"/>
              </a:ext>
            </a:extLst>
          </p:cNvPr>
          <p:cNvSpPr>
            <a:spLocks noGrp="1"/>
          </p:cNvSpPr>
          <p:nvPr>
            <p:ph type="dt" sz="half" idx="10"/>
          </p:nvPr>
        </p:nvSpPr>
        <p:spPr>
          <a:xfrm>
            <a:off x="838200" y="6356350"/>
            <a:ext cx="2743200" cy="365125"/>
          </a:xfrm>
          <a:prstGeom prst="rect">
            <a:avLst/>
          </a:prstGeom>
        </p:spPr>
        <p:txBody>
          <a:bodyPr/>
          <a:lstStyle>
            <a:lvl1pPr>
              <a:defRPr/>
            </a:lvl1pPr>
          </a:lstStyle>
          <a:p>
            <a:fld id="{F37B3F00-275F-6C40-B658-4ECB58A5F7CA}" type="datetimeFigureOut">
              <a:rPr lang="en-US" smtClean="0"/>
              <a:t>10/31/2024</a:t>
            </a:fld>
            <a:endParaRPr lang="en-US"/>
          </a:p>
        </p:txBody>
      </p:sp>
      <p:sp>
        <p:nvSpPr>
          <p:cNvPr id="5" name="Footer Placeholder 4">
            <a:extLst>
              <a:ext uri="{FF2B5EF4-FFF2-40B4-BE49-F238E27FC236}">
                <a16:creationId xmlns:a16="http://schemas.microsoft.com/office/drawing/2014/main" id="{C9BF04A9-CD8F-404C-9AD8-D972DE19782A}"/>
              </a:ext>
            </a:extLst>
          </p:cNvPr>
          <p:cNvSpPr>
            <a:spLocks noGrp="1"/>
          </p:cNvSpPr>
          <p:nvPr>
            <p:ph type="ftr" sz="quarter" idx="11"/>
          </p:nvPr>
        </p:nvSpPr>
        <p:spPr>
          <a:xfrm>
            <a:off x="4038600" y="6356350"/>
            <a:ext cx="4114800" cy="365125"/>
          </a:xfrm>
          <a:prstGeom prst="rect">
            <a:avLst/>
          </a:prstGeom>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6DB7AE50-3756-4BD3-8AE7-4D333931FC2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4519729E-D773-3640-B2F0-58533A053BAF}" type="slidenum">
              <a:rPr lang="en-US" smtClean="0"/>
              <a:t>‹#›</a:t>
            </a:fld>
            <a:endParaRPr lang="en-US"/>
          </a:p>
        </p:txBody>
      </p:sp>
    </p:spTree>
    <p:extLst>
      <p:ext uri="{BB962C8B-B14F-4D97-AF65-F5344CB8AC3E}">
        <p14:creationId xmlns:p14="http://schemas.microsoft.com/office/powerpoint/2010/main" val="3601241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B8B549-31AA-794C-A753-3A1C4D21A90C}"/>
              </a:ext>
            </a:extLst>
          </p:cNvPr>
          <p:cNvSpPr>
            <a:spLocks noGrp="1"/>
          </p:cNvSpPr>
          <p:nvPr>
            <p:ph type="dt" sz="half" idx="10"/>
          </p:nvPr>
        </p:nvSpPr>
        <p:spPr/>
        <p:txBody>
          <a:bodyPr/>
          <a:lstStyle>
            <a:lvl1pPr>
              <a:defRPr/>
            </a:lvl1pPr>
          </a:lstStyle>
          <a:p>
            <a:pPr>
              <a:defRPr/>
            </a:pPr>
            <a:fld id="{5C661CC4-0362-2644-ABEB-D58EC6A8E3B6}" type="datetimeFigureOut">
              <a:rPr lang="en-US"/>
              <a:pPr>
                <a:defRPr/>
              </a:pPr>
              <a:t>10/31/2024</a:t>
            </a:fld>
            <a:endParaRPr lang="en-US" dirty="0"/>
          </a:p>
        </p:txBody>
      </p:sp>
      <p:sp>
        <p:nvSpPr>
          <p:cNvPr id="5" name="Footer Placeholder 4">
            <a:extLst>
              <a:ext uri="{FF2B5EF4-FFF2-40B4-BE49-F238E27FC236}">
                <a16:creationId xmlns:a16="http://schemas.microsoft.com/office/drawing/2014/main" id="{C90F122E-34EC-3847-96F4-3E7D50AAD27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4C2E8407-D9AA-3E4A-88DD-0931C18FB34D}"/>
              </a:ext>
            </a:extLst>
          </p:cNvPr>
          <p:cNvSpPr>
            <a:spLocks noGrp="1"/>
          </p:cNvSpPr>
          <p:nvPr>
            <p:ph type="sldNum" sz="quarter" idx="12"/>
          </p:nvPr>
        </p:nvSpPr>
        <p:spPr/>
        <p:txBody>
          <a:bodyPr/>
          <a:lstStyle>
            <a:lvl1pPr>
              <a:defRPr/>
            </a:lvl1pPr>
          </a:lstStyle>
          <a:p>
            <a:pPr>
              <a:defRPr/>
            </a:pPr>
            <a:fld id="{C68A1F28-A958-124B-B697-E61E890331EF}" type="slidenum">
              <a:rPr lang="en-US"/>
              <a:pPr>
                <a:defRPr/>
              </a:pPr>
              <a:t>‹#›</a:t>
            </a:fld>
            <a:endParaRPr lang="en-US" dirty="0"/>
          </a:p>
        </p:txBody>
      </p:sp>
    </p:spTree>
    <p:extLst>
      <p:ext uri="{BB962C8B-B14F-4D97-AF65-F5344CB8AC3E}">
        <p14:creationId xmlns:p14="http://schemas.microsoft.com/office/powerpoint/2010/main" val="26900135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7DA86-4750-534D-8497-BF0B3AB65371}"/>
              </a:ext>
            </a:extLst>
          </p:cNvPr>
          <p:cNvSpPr>
            <a:spLocks noGrp="1"/>
          </p:cNvSpPr>
          <p:nvPr>
            <p:ph type="dt" sz="half" idx="10"/>
          </p:nvPr>
        </p:nvSpPr>
        <p:spPr/>
        <p:txBody>
          <a:bodyPr/>
          <a:lstStyle>
            <a:lvl1pPr>
              <a:defRPr/>
            </a:lvl1pPr>
          </a:lstStyle>
          <a:p>
            <a:pPr>
              <a:defRPr/>
            </a:pPr>
            <a:fld id="{EDAC48CA-C7CE-2C44-8C93-647DB2F8BB6C}" type="datetimeFigureOut">
              <a:rPr lang="en-US"/>
              <a:pPr>
                <a:defRPr/>
              </a:pPr>
              <a:t>10/31/2024</a:t>
            </a:fld>
            <a:endParaRPr lang="en-US" dirty="0"/>
          </a:p>
        </p:txBody>
      </p:sp>
      <p:sp>
        <p:nvSpPr>
          <p:cNvPr id="5" name="Footer Placeholder 4">
            <a:extLst>
              <a:ext uri="{FF2B5EF4-FFF2-40B4-BE49-F238E27FC236}">
                <a16:creationId xmlns:a16="http://schemas.microsoft.com/office/drawing/2014/main" id="{C9740FD2-8D1E-814B-8A6D-21C63AB93DE6}"/>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A0F484F9-74F8-AA4A-A85C-0DE08EC1FA51}"/>
              </a:ext>
            </a:extLst>
          </p:cNvPr>
          <p:cNvSpPr>
            <a:spLocks noGrp="1"/>
          </p:cNvSpPr>
          <p:nvPr>
            <p:ph type="sldNum" sz="quarter" idx="12"/>
          </p:nvPr>
        </p:nvSpPr>
        <p:spPr/>
        <p:txBody>
          <a:bodyPr/>
          <a:lstStyle>
            <a:lvl1pPr>
              <a:defRPr/>
            </a:lvl1pPr>
          </a:lstStyle>
          <a:p>
            <a:pPr>
              <a:defRPr/>
            </a:pPr>
            <a:fld id="{03DDAA1B-D374-E648-B6E9-90E1D3D3EC0B}" type="slidenum">
              <a:rPr lang="en-US"/>
              <a:pPr>
                <a:defRPr/>
              </a:pPr>
              <a:t>‹#›</a:t>
            </a:fld>
            <a:endParaRPr lang="en-US" dirty="0"/>
          </a:p>
        </p:txBody>
      </p:sp>
    </p:spTree>
    <p:extLst>
      <p:ext uri="{BB962C8B-B14F-4D97-AF65-F5344CB8AC3E}">
        <p14:creationId xmlns:p14="http://schemas.microsoft.com/office/powerpoint/2010/main" val="37429277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69F5A7-1C93-1845-AF8F-8C2FD8C28DF4}"/>
              </a:ext>
            </a:extLst>
          </p:cNvPr>
          <p:cNvSpPr>
            <a:spLocks noGrp="1"/>
          </p:cNvSpPr>
          <p:nvPr>
            <p:ph type="dt" sz="half" idx="10"/>
          </p:nvPr>
        </p:nvSpPr>
        <p:spPr/>
        <p:txBody>
          <a:bodyPr/>
          <a:lstStyle>
            <a:lvl1pPr>
              <a:defRPr/>
            </a:lvl1pPr>
          </a:lstStyle>
          <a:p>
            <a:pPr>
              <a:defRPr/>
            </a:pPr>
            <a:fld id="{5820B236-1C53-B34B-9A2D-869B157495BC}" type="datetimeFigureOut">
              <a:rPr lang="en-US"/>
              <a:pPr>
                <a:defRPr/>
              </a:pPr>
              <a:t>10/31/2024</a:t>
            </a:fld>
            <a:endParaRPr lang="en-US" dirty="0"/>
          </a:p>
        </p:txBody>
      </p:sp>
      <p:sp>
        <p:nvSpPr>
          <p:cNvPr id="5" name="Footer Placeholder 4">
            <a:extLst>
              <a:ext uri="{FF2B5EF4-FFF2-40B4-BE49-F238E27FC236}">
                <a16:creationId xmlns:a16="http://schemas.microsoft.com/office/drawing/2014/main" id="{626B9F42-3294-024B-8F54-25666051C3C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6D565160-067B-5A41-AD9C-9BB87289C480}"/>
              </a:ext>
            </a:extLst>
          </p:cNvPr>
          <p:cNvSpPr>
            <a:spLocks noGrp="1"/>
          </p:cNvSpPr>
          <p:nvPr>
            <p:ph type="sldNum" sz="quarter" idx="12"/>
          </p:nvPr>
        </p:nvSpPr>
        <p:spPr/>
        <p:txBody>
          <a:bodyPr/>
          <a:lstStyle>
            <a:lvl1pPr>
              <a:defRPr/>
            </a:lvl1pPr>
          </a:lstStyle>
          <a:p>
            <a:pPr>
              <a:defRPr/>
            </a:pPr>
            <a:fld id="{F000F3D7-10A9-B346-AC9E-1600AA9E2704}" type="slidenum">
              <a:rPr lang="en-US"/>
              <a:pPr>
                <a:defRPr/>
              </a:pPr>
              <a:t>‹#›</a:t>
            </a:fld>
            <a:endParaRPr lang="en-US" dirty="0"/>
          </a:p>
        </p:txBody>
      </p:sp>
    </p:spTree>
    <p:extLst>
      <p:ext uri="{BB962C8B-B14F-4D97-AF65-F5344CB8AC3E}">
        <p14:creationId xmlns:p14="http://schemas.microsoft.com/office/powerpoint/2010/main" val="3928704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D7E2164D-8DBA-4641-9C5C-66B957E47E2C}" type="datetimeFigureOut">
              <a:rPr lang="en-US" smtClean="0"/>
              <a:pPr>
                <a:defRPr/>
              </a:pPr>
              <a:t>10/31/2024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A0F50C95-A2ED-4CE4-8B17-634E894170E3}" type="slidenum">
              <a:rPr lang="en-US" altLang="en-US" smtClean="0"/>
              <a:pPr/>
              <a:t>‹#›</a:t>
            </a:fld>
            <a:endParaRPr lang="en-US" altLang="en-US"/>
          </a:p>
        </p:txBody>
      </p:sp>
    </p:spTree>
    <p:extLst>
      <p:ext uri="{BB962C8B-B14F-4D97-AF65-F5344CB8AC3E}">
        <p14:creationId xmlns:p14="http://schemas.microsoft.com/office/powerpoint/2010/main" val="24364206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0AF8E79-9118-6D4E-86B3-C6A85B049889}"/>
              </a:ext>
            </a:extLst>
          </p:cNvPr>
          <p:cNvSpPr>
            <a:spLocks noGrp="1"/>
          </p:cNvSpPr>
          <p:nvPr>
            <p:ph type="dt" sz="half" idx="10"/>
          </p:nvPr>
        </p:nvSpPr>
        <p:spPr/>
        <p:txBody>
          <a:bodyPr/>
          <a:lstStyle>
            <a:lvl1pPr>
              <a:defRPr/>
            </a:lvl1pPr>
          </a:lstStyle>
          <a:p>
            <a:pPr>
              <a:defRPr/>
            </a:pPr>
            <a:fld id="{79DA1715-AC69-CE4C-8E60-112301442BDA}" type="datetimeFigureOut">
              <a:rPr lang="en-US"/>
              <a:pPr>
                <a:defRPr/>
              </a:pPr>
              <a:t>10/31/2024</a:t>
            </a:fld>
            <a:endParaRPr lang="en-US" dirty="0"/>
          </a:p>
        </p:txBody>
      </p:sp>
      <p:sp>
        <p:nvSpPr>
          <p:cNvPr id="6" name="Footer Placeholder 4">
            <a:extLst>
              <a:ext uri="{FF2B5EF4-FFF2-40B4-BE49-F238E27FC236}">
                <a16:creationId xmlns:a16="http://schemas.microsoft.com/office/drawing/2014/main" id="{ED6E738C-7633-7749-B90D-FE38AA5AB211}"/>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B5ECD0F3-FA8D-0C48-8187-DC6026BC7E48}"/>
              </a:ext>
            </a:extLst>
          </p:cNvPr>
          <p:cNvSpPr>
            <a:spLocks noGrp="1"/>
          </p:cNvSpPr>
          <p:nvPr>
            <p:ph type="sldNum" sz="quarter" idx="12"/>
          </p:nvPr>
        </p:nvSpPr>
        <p:spPr/>
        <p:txBody>
          <a:bodyPr/>
          <a:lstStyle>
            <a:lvl1pPr>
              <a:defRPr/>
            </a:lvl1pPr>
          </a:lstStyle>
          <a:p>
            <a:pPr>
              <a:defRPr/>
            </a:pPr>
            <a:fld id="{B5863B81-7707-4C4F-92CE-59A9A43BBB8E}" type="slidenum">
              <a:rPr lang="en-US"/>
              <a:pPr>
                <a:defRPr/>
              </a:pPr>
              <a:t>‹#›</a:t>
            </a:fld>
            <a:endParaRPr lang="en-US" dirty="0"/>
          </a:p>
        </p:txBody>
      </p:sp>
    </p:spTree>
    <p:extLst>
      <p:ext uri="{BB962C8B-B14F-4D97-AF65-F5344CB8AC3E}">
        <p14:creationId xmlns:p14="http://schemas.microsoft.com/office/powerpoint/2010/main" val="26495818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7A9FA5C-C737-4640-8C28-0FD8D6EA29B3}"/>
              </a:ext>
            </a:extLst>
          </p:cNvPr>
          <p:cNvSpPr>
            <a:spLocks noGrp="1"/>
          </p:cNvSpPr>
          <p:nvPr>
            <p:ph type="dt" sz="half" idx="10"/>
          </p:nvPr>
        </p:nvSpPr>
        <p:spPr/>
        <p:txBody>
          <a:bodyPr/>
          <a:lstStyle>
            <a:lvl1pPr>
              <a:defRPr/>
            </a:lvl1pPr>
          </a:lstStyle>
          <a:p>
            <a:pPr>
              <a:defRPr/>
            </a:pPr>
            <a:fld id="{879DCC2A-34EB-AA4C-BBE4-12443BD0D5B6}" type="datetimeFigureOut">
              <a:rPr lang="en-US"/>
              <a:pPr>
                <a:defRPr/>
              </a:pPr>
              <a:t>10/31/2024</a:t>
            </a:fld>
            <a:endParaRPr lang="en-US" dirty="0"/>
          </a:p>
        </p:txBody>
      </p:sp>
      <p:sp>
        <p:nvSpPr>
          <p:cNvPr id="8" name="Footer Placeholder 4">
            <a:extLst>
              <a:ext uri="{FF2B5EF4-FFF2-40B4-BE49-F238E27FC236}">
                <a16:creationId xmlns:a16="http://schemas.microsoft.com/office/drawing/2014/main" id="{EFFFAF04-5E93-4B40-B85E-39381E5FB1C5}"/>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31760B51-46FC-C54D-ACE0-514D9BB20698}"/>
              </a:ext>
            </a:extLst>
          </p:cNvPr>
          <p:cNvSpPr>
            <a:spLocks noGrp="1"/>
          </p:cNvSpPr>
          <p:nvPr>
            <p:ph type="sldNum" sz="quarter" idx="12"/>
          </p:nvPr>
        </p:nvSpPr>
        <p:spPr/>
        <p:txBody>
          <a:bodyPr/>
          <a:lstStyle>
            <a:lvl1pPr>
              <a:defRPr/>
            </a:lvl1pPr>
          </a:lstStyle>
          <a:p>
            <a:pPr>
              <a:defRPr/>
            </a:pPr>
            <a:fld id="{1C35D782-C6D1-8142-85E0-F21AD8F64902}" type="slidenum">
              <a:rPr lang="en-US"/>
              <a:pPr>
                <a:defRPr/>
              </a:pPr>
              <a:t>‹#›</a:t>
            </a:fld>
            <a:endParaRPr lang="en-US" dirty="0"/>
          </a:p>
        </p:txBody>
      </p:sp>
    </p:spTree>
    <p:extLst>
      <p:ext uri="{BB962C8B-B14F-4D97-AF65-F5344CB8AC3E}">
        <p14:creationId xmlns:p14="http://schemas.microsoft.com/office/powerpoint/2010/main" val="1685980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1DCF6B0-7016-224F-853D-33D7A4074FA9}"/>
              </a:ext>
            </a:extLst>
          </p:cNvPr>
          <p:cNvSpPr>
            <a:spLocks noGrp="1"/>
          </p:cNvSpPr>
          <p:nvPr>
            <p:ph type="dt" sz="half" idx="10"/>
          </p:nvPr>
        </p:nvSpPr>
        <p:spPr/>
        <p:txBody>
          <a:bodyPr/>
          <a:lstStyle>
            <a:lvl1pPr>
              <a:defRPr/>
            </a:lvl1pPr>
          </a:lstStyle>
          <a:p>
            <a:pPr>
              <a:defRPr/>
            </a:pPr>
            <a:fld id="{BB07978E-943E-8943-9661-F4D7B20ECF15}" type="datetimeFigureOut">
              <a:rPr lang="en-US"/>
              <a:pPr>
                <a:defRPr/>
              </a:pPr>
              <a:t>10/31/2024</a:t>
            </a:fld>
            <a:endParaRPr lang="en-US" dirty="0"/>
          </a:p>
        </p:txBody>
      </p:sp>
      <p:sp>
        <p:nvSpPr>
          <p:cNvPr id="4" name="Footer Placeholder 4">
            <a:extLst>
              <a:ext uri="{FF2B5EF4-FFF2-40B4-BE49-F238E27FC236}">
                <a16:creationId xmlns:a16="http://schemas.microsoft.com/office/drawing/2014/main" id="{96E61B23-89B7-8A40-A727-7AC916040199}"/>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9CF60637-F7E6-C34E-834A-B14AF7BA37A9}"/>
              </a:ext>
            </a:extLst>
          </p:cNvPr>
          <p:cNvSpPr>
            <a:spLocks noGrp="1"/>
          </p:cNvSpPr>
          <p:nvPr>
            <p:ph type="sldNum" sz="quarter" idx="12"/>
          </p:nvPr>
        </p:nvSpPr>
        <p:spPr/>
        <p:txBody>
          <a:bodyPr/>
          <a:lstStyle>
            <a:lvl1pPr>
              <a:defRPr/>
            </a:lvl1pPr>
          </a:lstStyle>
          <a:p>
            <a:pPr>
              <a:defRPr/>
            </a:pPr>
            <a:fld id="{41E10AEC-ACBA-7440-BF8B-300E0AF2602A}" type="slidenum">
              <a:rPr lang="en-US"/>
              <a:pPr>
                <a:defRPr/>
              </a:pPr>
              <a:t>‹#›</a:t>
            </a:fld>
            <a:endParaRPr lang="en-US" dirty="0"/>
          </a:p>
        </p:txBody>
      </p:sp>
    </p:spTree>
    <p:extLst>
      <p:ext uri="{BB962C8B-B14F-4D97-AF65-F5344CB8AC3E}">
        <p14:creationId xmlns:p14="http://schemas.microsoft.com/office/powerpoint/2010/main" val="1392794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C6A9CD8-DF46-E94E-98A3-0175EBFAF3FD}"/>
              </a:ext>
            </a:extLst>
          </p:cNvPr>
          <p:cNvSpPr>
            <a:spLocks noGrp="1"/>
          </p:cNvSpPr>
          <p:nvPr>
            <p:ph type="dt" sz="half" idx="10"/>
          </p:nvPr>
        </p:nvSpPr>
        <p:spPr/>
        <p:txBody>
          <a:bodyPr/>
          <a:lstStyle>
            <a:lvl1pPr>
              <a:defRPr/>
            </a:lvl1pPr>
          </a:lstStyle>
          <a:p>
            <a:pPr>
              <a:defRPr/>
            </a:pPr>
            <a:fld id="{C6414157-0AEB-C849-BC36-D29F30692502}" type="datetimeFigureOut">
              <a:rPr lang="en-US"/>
              <a:pPr>
                <a:defRPr/>
              </a:pPr>
              <a:t>10/31/2024</a:t>
            </a:fld>
            <a:endParaRPr lang="en-US" dirty="0"/>
          </a:p>
        </p:txBody>
      </p:sp>
      <p:sp>
        <p:nvSpPr>
          <p:cNvPr id="3" name="Footer Placeholder 4">
            <a:extLst>
              <a:ext uri="{FF2B5EF4-FFF2-40B4-BE49-F238E27FC236}">
                <a16:creationId xmlns:a16="http://schemas.microsoft.com/office/drawing/2014/main" id="{1E15DC62-74AD-C843-A921-8A653E8273C4}"/>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C5E17984-161E-4F4D-930E-F5597A9BEB13}"/>
              </a:ext>
            </a:extLst>
          </p:cNvPr>
          <p:cNvSpPr>
            <a:spLocks noGrp="1"/>
          </p:cNvSpPr>
          <p:nvPr>
            <p:ph type="sldNum" sz="quarter" idx="12"/>
          </p:nvPr>
        </p:nvSpPr>
        <p:spPr/>
        <p:txBody>
          <a:bodyPr/>
          <a:lstStyle>
            <a:lvl1pPr>
              <a:defRPr/>
            </a:lvl1pPr>
          </a:lstStyle>
          <a:p>
            <a:pPr>
              <a:defRPr/>
            </a:pPr>
            <a:fld id="{8E9FA048-AA24-E74C-9857-0DBB64E957C7}" type="slidenum">
              <a:rPr lang="en-US"/>
              <a:pPr>
                <a:defRPr/>
              </a:pPr>
              <a:t>‹#›</a:t>
            </a:fld>
            <a:endParaRPr lang="en-US" dirty="0"/>
          </a:p>
        </p:txBody>
      </p:sp>
    </p:spTree>
    <p:extLst>
      <p:ext uri="{BB962C8B-B14F-4D97-AF65-F5344CB8AC3E}">
        <p14:creationId xmlns:p14="http://schemas.microsoft.com/office/powerpoint/2010/main" val="16951039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9BCC6FA-9455-7A4C-83D7-5CDCD17B4BD3}"/>
              </a:ext>
            </a:extLst>
          </p:cNvPr>
          <p:cNvSpPr>
            <a:spLocks noGrp="1"/>
          </p:cNvSpPr>
          <p:nvPr>
            <p:ph type="dt" sz="half" idx="10"/>
          </p:nvPr>
        </p:nvSpPr>
        <p:spPr/>
        <p:txBody>
          <a:bodyPr/>
          <a:lstStyle>
            <a:lvl1pPr>
              <a:defRPr/>
            </a:lvl1pPr>
          </a:lstStyle>
          <a:p>
            <a:pPr>
              <a:defRPr/>
            </a:pPr>
            <a:fld id="{D98980E6-BA8D-5F44-8274-E273681A00DF}" type="datetimeFigureOut">
              <a:rPr lang="en-US"/>
              <a:pPr>
                <a:defRPr/>
              </a:pPr>
              <a:t>10/31/2024</a:t>
            </a:fld>
            <a:endParaRPr lang="en-US" dirty="0"/>
          </a:p>
        </p:txBody>
      </p:sp>
      <p:sp>
        <p:nvSpPr>
          <p:cNvPr id="6" name="Footer Placeholder 4">
            <a:extLst>
              <a:ext uri="{FF2B5EF4-FFF2-40B4-BE49-F238E27FC236}">
                <a16:creationId xmlns:a16="http://schemas.microsoft.com/office/drawing/2014/main" id="{CE9362B2-829C-8144-AE00-F7128311AB0E}"/>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B9C786F6-C196-A442-83C2-59DE24FEE3A3}"/>
              </a:ext>
            </a:extLst>
          </p:cNvPr>
          <p:cNvSpPr>
            <a:spLocks noGrp="1"/>
          </p:cNvSpPr>
          <p:nvPr>
            <p:ph type="sldNum" sz="quarter" idx="12"/>
          </p:nvPr>
        </p:nvSpPr>
        <p:spPr/>
        <p:txBody>
          <a:bodyPr/>
          <a:lstStyle>
            <a:lvl1pPr>
              <a:defRPr/>
            </a:lvl1pPr>
          </a:lstStyle>
          <a:p>
            <a:pPr>
              <a:defRPr/>
            </a:pPr>
            <a:fld id="{C1B075BC-5423-6641-AF00-A49E177CAC54}" type="slidenum">
              <a:rPr lang="en-US"/>
              <a:pPr>
                <a:defRPr/>
              </a:pPr>
              <a:t>‹#›</a:t>
            </a:fld>
            <a:endParaRPr lang="en-US" dirty="0"/>
          </a:p>
        </p:txBody>
      </p:sp>
    </p:spTree>
    <p:extLst>
      <p:ext uri="{BB962C8B-B14F-4D97-AF65-F5344CB8AC3E}">
        <p14:creationId xmlns:p14="http://schemas.microsoft.com/office/powerpoint/2010/main" val="29768301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9D54B67-66DC-EB45-801E-7C40A1A5CD67}"/>
              </a:ext>
            </a:extLst>
          </p:cNvPr>
          <p:cNvSpPr>
            <a:spLocks noGrp="1"/>
          </p:cNvSpPr>
          <p:nvPr>
            <p:ph type="dt" sz="half" idx="10"/>
          </p:nvPr>
        </p:nvSpPr>
        <p:spPr/>
        <p:txBody>
          <a:bodyPr/>
          <a:lstStyle>
            <a:lvl1pPr>
              <a:defRPr/>
            </a:lvl1pPr>
          </a:lstStyle>
          <a:p>
            <a:pPr>
              <a:defRPr/>
            </a:pPr>
            <a:fld id="{49280765-A9E5-2145-97B6-08A39499B2B5}" type="datetimeFigureOut">
              <a:rPr lang="en-US"/>
              <a:pPr>
                <a:defRPr/>
              </a:pPr>
              <a:t>10/31/2024</a:t>
            </a:fld>
            <a:endParaRPr lang="en-US" dirty="0"/>
          </a:p>
        </p:txBody>
      </p:sp>
      <p:sp>
        <p:nvSpPr>
          <p:cNvPr id="6" name="Footer Placeholder 4">
            <a:extLst>
              <a:ext uri="{FF2B5EF4-FFF2-40B4-BE49-F238E27FC236}">
                <a16:creationId xmlns:a16="http://schemas.microsoft.com/office/drawing/2014/main" id="{D0F0D140-447F-1048-92F2-AB635A3D0B11}"/>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9DC00B68-F39B-EE43-AF9D-CE71E500146F}"/>
              </a:ext>
            </a:extLst>
          </p:cNvPr>
          <p:cNvSpPr>
            <a:spLocks noGrp="1"/>
          </p:cNvSpPr>
          <p:nvPr>
            <p:ph type="sldNum" sz="quarter" idx="12"/>
          </p:nvPr>
        </p:nvSpPr>
        <p:spPr/>
        <p:txBody>
          <a:bodyPr/>
          <a:lstStyle>
            <a:lvl1pPr>
              <a:defRPr/>
            </a:lvl1pPr>
          </a:lstStyle>
          <a:p>
            <a:pPr>
              <a:defRPr/>
            </a:pPr>
            <a:fld id="{1F00B963-6DF7-9544-AEFB-50A3A5BB3D64}" type="slidenum">
              <a:rPr lang="en-US"/>
              <a:pPr>
                <a:defRPr/>
              </a:pPr>
              <a:t>‹#›</a:t>
            </a:fld>
            <a:endParaRPr lang="en-US" dirty="0"/>
          </a:p>
        </p:txBody>
      </p:sp>
    </p:spTree>
    <p:extLst>
      <p:ext uri="{BB962C8B-B14F-4D97-AF65-F5344CB8AC3E}">
        <p14:creationId xmlns:p14="http://schemas.microsoft.com/office/powerpoint/2010/main" val="21738913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9C4BA-760B-AC45-839B-34AB9B77DB71}"/>
              </a:ext>
            </a:extLst>
          </p:cNvPr>
          <p:cNvSpPr>
            <a:spLocks noGrp="1"/>
          </p:cNvSpPr>
          <p:nvPr>
            <p:ph type="dt" sz="half" idx="10"/>
          </p:nvPr>
        </p:nvSpPr>
        <p:spPr/>
        <p:txBody>
          <a:bodyPr/>
          <a:lstStyle>
            <a:lvl1pPr>
              <a:defRPr/>
            </a:lvl1pPr>
          </a:lstStyle>
          <a:p>
            <a:pPr>
              <a:defRPr/>
            </a:pPr>
            <a:fld id="{A9FF4B54-D1DC-3D4C-80F3-0D9EFB81305F}" type="datetimeFigureOut">
              <a:rPr lang="en-US"/>
              <a:pPr>
                <a:defRPr/>
              </a:pPr>
              <a:t>10/31/2024</a:t>
            </a:fld>
            <a:endParaRPr lang="en-US" dirty="0"/>
          </a:p>
        </p:txBody>
      </p:sp>
      <p:sp>
        <p:nvSpPr>
          <p:cNvPr id="5" name="Footer Placeholder 4">
            <a:extLst>
              <a:ext uri="{FF2B5EF4-FFF2-40B4-BE49-F238E27FC236}">
                <a16:creationId xmlns:a16="http://schemas.microsoft.com/office/drawing/2014/main" id="{B40BB753-9821-B942-8842-9FF3F2AD5D6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BD87795-FA81-1D43-A169-68C86ADD123C}"/>
              </a:ext>
            </a:extLst>
          </p:cNvPr>
          <p:cNvSpPr>
            <a:spLocks noGrp="1"/>
          </p:cNvSpPr>
          <p:nvPr>
            <p:ph type="sldNum" sz="quarter" idx="12"/>
          </p:nvPr>
        </p:nvSpPr>
        <p:spPr/>
        <p:txBody>
          <a:bodyPr/>
          <a:lstStyle>
            <a:lvl1pPr>
              <a:defRPr/>
            </a:lvl1pPr>
          </a:lstStyle>
          <a:p>
            <a:pPr>
              <a:defRPr/>
            </a:pPr>
            <a:fld id="{864B699D-6B1D-B34B-B5C2-82D62AF6BF80}" type="slidenum">
              <a:rPr lang="en-US"/>
              <a:pPr>
                <a:defRPr/>
              </a:pPr>
              <a:t>‹#›</a:t>
            </a:fld>
            <a:endParaRPr lang="en-US" dirty="0"/>
          </a:p>
        </p:txBody>
      </p:sp>
    </p:spTree>
    <p:extLst>
      <p:ext uri="{BB962C8B-B14F-4D97-AF65-F5344CB8AC3E}">
        <p14:creationId xmlns:p14="http://schemas.microsoft.com/office/powerpoint/2010/main" val="19680466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5F367F-BA0C-6C47-962B-94455206D005}"/>
              </a:ext>
            </a:extLst>
          </p:cNvPr>
          <p:cNvSpPr>
            <a:spLocks noGrp="1"/>
          </p:cNvSpPr>
          <p:nvPr>
            <p:ph type="dt" sz="half" idx="10"/>
          </p:nvPr>
        </p:nvSpPr>
        <p:spPr/>
        <p:txBody>
          <a:bodyPr/>
          <a:lstStyle>
            <a:lvl1pPr>
              <a:defRPr/>
            </a:lvl1pPr>
          </a:lstStyle>
          <a:p>
            <a:pPr>
              <a:defRPr/>
            </a:pPr>
            <a:fld id="{2755911A-610A-F34D-9084-7C3179E1FE24}" type="datetimeFigureOut">
              <a:rPr lang="en-US"/>
              <a:pPr>
                <a:defRPr/>
              </a:pPr>
              <a:t>10/31/2024</a:t>
            </a:fld>
            <a:endParaRPr lang="en-US" dirty="0"/>
          </a:p>
        </p:txBody>
      </p:sp>
      <p:sp>
        <p:nvSpPr>
          <p:cNvPr id="5" name="Footer Placeholder 4">
            <a:extLst>
              <a:ext uri="{FF2B5EF4-FFF2-40B4-BE49-F238E27FC236}">
                <a16:creationId xmlns:a16="http://schemas.microsoft.com/office/drawing/2014/main" id="{8BEB3263-6195-554D-98AC-E7F02956189F}"/>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38CC28E8-3DC1-D948-B0E0-E470A2A26DCB}"/>
              </a:ext>
            </a:extLst>
          </p:cNvPr>
          <p:cNvSpPr>
            <a:spLocks noGrp="1"/>
          </p:cNvSpPr>
          <p:nvPr>
            <p:ph type="sldNum" sz="quarter" idx="12"/>
          </p:nvPr>
        </p:nvSpPr>
        <p:spPr/>
        <p:txBody>
          <a:bodyPr/>
          <a:lstStyle>
            <a:lvl1pPr>
              <a:defRPr/>
            </a:lvl1pPr>
          </a:lstStyle>
          <a:p>
            <a:pPr>
              <a:defRPr/>
            </a:pPr>
            <a:fld id="{BD19C807-95FB-3E46-8981-B7D82D39C417}" type="slidenum">
              <a:rPr lang="en-US"/>
              <a:pPr>
                <a:defRPr/>
              </a:pPr>
              <a:t>‹#›</a:t>
            </a:fld>
            <a:endParaRPr lang="en-US" dirty="0"/>
          </a:p>
        </p:txBody>
      </p:sp>
    </p:spTree>
    <p:extLst>
      <p:ext uri="{BB962C8B-B14F-4D97-AF65-F5344CB8AC3E}">
        <p14:creationId xmlns:p14="http://schemas.microsoft.com/office/powerpoint/2010/main" val="248489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F28A0-8839-4CFB-9C46-E0C8A438A46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4B7D3F-27B0-4F42-B8B6-8A9FEC2002B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753633-CAC6-4D7A-A35A-BE9CF135D2B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FB14660-974C-4189-95C1-C21D1DF1735B}" type="datetimeFigureOut">
              <a:rPr lang="en-US"/>
              <a:pPr>
                <a:defRPr/>
              </a:pPr>
              <a:t>10/31/2024</a:t>
            </a:fld>
            <a:endParaRPr lang="en-US"/>
          </a:p>
        </p:txBody>
      </p:sp>
      <p:sp>
        <p:nvSpPr>
          <p:cNvPr id="5" name="Footer Placeholder 4">
            <a:extLst>
              <a:ext uri="{FF2B5EF4-FFF2-40B4-BE49-F238E27FC236}">
                <a16:creationId xmlns:a16="http://schemas.microsoft.com/office/drawing/2014/main" id="{18C62B55-A566-44C7-87BA-8794B9FF129F}"/>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B08D06A-A434-4808-BC33-8B5838E3B803}"/>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B1949B4-9D56-43C3-AF11-D95AB9FAA072}" type="slidenum">
              <a:rPr lang="en-US"/>
              <a:pPr>
                <a:defRPr/>
              </a:pPr>
              <a:t>‹#›</a:t>
            </a:fld>
            <a:endParaRPr lang="en-US"/>
          </a:p>
        </p:txBody>
      </p:sp>
    </p:spTree>
    <p:extLst>
      <p:ext uri="{BB962C8B-B14F-4D97-AF65-F5344CB8AC3E}">
        <p14:creationId xmlns:p14="http://schemas.microsoft.com/office/powerpoint/2010/main" val="26484231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F1568-D9C9-48F4-8082-805B6390FB0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E015BFF-0B33-411E-99EB-3B5CFDB954F1}"/>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29C08E-D210-418F-BEFC-E001EBD3B87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76CF67A-9429-4785-A4AA-A7F507323529}" type="datetimeFigureOut">
              <a:rPr lang="en-US"/>
              <a:pPr>
                <a:defRPr/>
              </a:pPr>
              <a:t>10/31/2024</a:t>
            </a:fld>
            <a:endParaRPr lang="en-US"/>
          </a:p>
        </p:txBody>
      </p:sp>
      <p:sp>
        <p:nvSpPr>
          <p:cNvPr id="5" name="Footer Placeholder 4">
            <a:extLst>
              <a:ext uri="{FF2B5EF4-FFF2-40B4-BE49-F238E27FC236}">
                <a16:creationId xmlns:a16="http://schemas.microsoft.com/office/drawing/2014/main" id="{0998FB41-DBC4-4B08-8446-4F2D01259C61}"/>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2AE6293-9973-476B-B238-6F3C3C7BF60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974A35C-24E9-476C-952E-32EB6E569B6D}" type="slidenum">
              <a:rPr lang="en-US"/>
              <a:pPr>
                <a:defRPr/>
              </a:pPr>
              <a:t>‹#›</a:t>
            </a:fld>
            <a:endParaRPr lang="en-US"/>
          </a:p>
        </p:txBody>
      </p:sp>
    </p:spTree>
    <p:extLst>
      <p:ext uri="{BB962C8B-B14F-4D97-AF65-F5344CB8AC3E}">
        <p14:creationId xmlns:p14="http://schemas.microsoft.com/office/powerpoint/2010/main" val="2442471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2C5A218-42D6-4018-B025-9F569B88A38C}" type="datetimeFigureOut">
              <a:rPr lang="en-US" smtClean="0"/>
              <a:pPr>
                <a:defRPr/>
              </a:pPr>
              <a:t>10/31/2024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6BC7B243-7526-4F8B-B00E-482A2A4BC0CC}" type="slidenum">
              <a:rPr lang="en-US" altLang="en-US" smtClean="0"/>
              <a:pPr/>
              <a:t>‹#›</a:t>
            </a:fld>
            <a:endParaRPr lang="en-US" altLang="en-US"/>
          </a:p>
        </p:txBody>
      </p:sp>
    </p:spTree>
    <p:extLst>
      <p:ext uri="{BB962C8B-B14F-4D97-AF65-F5344CB8AC3E}">
        <p14:creationId xmlns:p14="http://schemas.microsoft.com/office/powerpoint/2010/main" val="23737141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7C0C-4ABE-4C71-A555-20D96F8F783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053C1F-AF70-4DC5-9F70-CBF08968198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5AA2164-8041-4AEA-A60E-4CABE852D7E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D112006-4224-41EA-9B81-933638C35393}" type="datetimeFigureOut">
              <a:rPr lang="en-US"/>
              <a:pPr>
                <a:defRPr/>
              </a:pPr>
              <a:t>10/31/2024</a:t>
            </a:fld>
            <a:endParaRPr lang="en-US"/>
          </a:p>
        </p:txBody>
      </p:sp>
      <p:sp>
        <p:nvSpPr>
          <p:cNvPr id="5" name="Footer Placeholder 4">
            <a:extLst>
              <a:ext uri="{FF2B5EF4-FFF2-40B4-BE49-F238E27FC236}">
                <a16:creationId xmlns:a16="http://schemas.microsoft.com/office/drawing/2014/main" id="{93B83515-9B72-4585-9750-3BBB764D992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0C2A5C0-F059-4B3D-B04C-D67040E3A47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23B0CAE-D312-48BF-BF57-4C236A28DC84}" type="slidenum">
              <a:rPr lang="en-US"/>
              <a:pPr>
                <a:defRPr/>
              </a:pPr>
              <a:t>‹#›</a:t>
            </a:fld>
            <a:endParaRPr lang="en-US"/>
          </a:p>
        </p:txBody>
      </p:sp>
    </p:spTree>
    <p:extLst>
      <p:ext uri="{BB962C8B-B14F-4D97-AF65-F5344CB8AC3E}">
        <p14:creationId xmlns:p14="http://schemas.microsoft.com/office/powerpoint/2010/main" val="35889552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FFC76-5FE6-40A4-AEF5-021F49F8163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28F25CA-F96B-47E6-A988-D1FE85E3541E}"/>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601B19-3400-48AB-9D8F-9F6774E5E11B}"/>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7BAA0C-281F-4F06-A7F3-B8DA6C231B7B}"/>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78FE5F2-E03C-402E-A0BE-27A3A569BED2}" type="datetimeFigureOut">
              <a:rPr lang="en-US"/>
              <a:pPr>
                <a:defRPr/>
              </a:pPr>
              <a:t>10/31/2024</a:t>
            </a:fld>
            <a:endParaRPr lang="en-US"/>
          </a:p>
        </p:txBody>
      </p:sp>
      <p:sp>
        <p:nvSpPr>
          <p:cNvPr id="6" name="Footer Placeholder 5">
            <a:extLst>
              <a:ext uri="{FF2B5EF4-FFF2-40B4-BE49-F238E27FC236}">
                <a16:creationId xmlns:a16="http://schemas.microsoft.com/office/drawing/2014/main" id="{333BC641-DD80-4D47-B3DC-D3A453C59FC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8551B818-2F39-44CD-AB40-E03B019C8CD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99A1892-1336-4928-8FE9-0EE4A3646837}" type="slidenum">
              <a:rPr lang="en-US"/>
              <a:pPr>
                <a:defRPr/>
              </a:pPr>
              <a:t>‹#›</a:t>
            </a:fld>
            <a:endParaRPr lang="en-US"/>
          </a:p>
        </p:txBody>
      </p:sp>
    </p:spTree>
    <p:extLst>
      <p:ext uri="{BB962C8B-B14F-4D97-AF65-F5344CB8AC3E}">
        <p14:creationId xmlns:p14="http://schemas.microsoft.com/office/powerpoint/2010/main" val="4974289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99762-6642-4282-8C74-5658900B9F6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7DA9550-3906-442E-AB41-0B49FB2F628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E29A7BF-18FB-4FB5-8E0A-7B60D6046548}"/>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8D198C-34AC-4A8B-947B-04726E958CC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DB38DC5-EC98-4553-B3C0-E1804CACD6C8}"/>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8F3CF4-D895-47C8-A626-58BD9A1CA3A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9A6A8D6-8EE3-4ECF-A568-0C347F6FBE25}" type="datetimeFigureOut">
              <a:rPr lang="en-US"/>
              <a:pPr>
                <a:defRPr/>
              </a:pPr>
              <a:t>10/31/2024</a:t>
            </a:fld>
            <a:endParaRPr lang="en-US"/>
          </a:p>
        </p:txBody>
      </p:sp>
      <p:sp>
        <p:nvSpPr>
          <p:cNvPr id="8" name="Footer Placeholder 7">
            <a:extLst>
              <a:ext uri="{FF2B5EF4-FFF2-40B4-BE49-F238E27FC236}">
                <a16:creationId xmlns:a16="http://schemas.microsoft.com/office/drawing/2014/main" id="{9FCDCF4D-E21C-4A35-B6DA-B541A35F052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DC99B184-1ED0-4519-AE8E-FA6352C4EFB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7FB282C-EDDF-4268-B9CF-229AF2DDA4CA}" type="slidenum">
              <a:rPr lang="en-US"/>
              <a:pPr>
                <a:defRPr/>
              </a:pPr>
              <a:t>‹#›</a:t>
            </a:fld>
            <a:endParaRPr lang="en-US"/>
          </a:p>
        </p:txBody>
      </p:sp>
    </p:spTree>
    <p:extLst>
      <p:ext uri="{BB962C8B-B14F-4D97-AF65-F5344CB8AC3E}">
        <p14:creationId xmlns:p14="http://schemas.microsoft.com/office/powerpoint/2010/main" val="4274603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319D1-FF90-47D0-8496-63FAFE8F84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9DDFD99-E6CD-4833-B341-D7C7C187A29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E78BF46-69CD-4FDF-9FCD-1C62B2EC55F3}" type="datetimeFigureOut">
              <a:rPr lang="en-US"/>
              <a:pPr>
                <a:defRPr/>
              </a:pPr>
              <a:t>10/31/2024</a:t>
            </a:fld>
            <a:endParaRPr lang="en-US"/>
          </a:p>
        </p:txBody>
      </p:sp>
      <p:sp>
        <p:nvSpPr>
          <p:cNvPr id="4" name="Footer Placeholder 3">
            <a:extLst>
              <a:ext uri="{FF2B5EF4-FFF2-40B4-BE49-F238E27FC236}">
                <a16:creationId xmlns:a16="http://schemas.microsoft.com/office/drawing/2014/main" id="{0573CC9F-D14D-425C-AA8D-37E70B7AF28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B659C258-C779-4B26-B980-2C9ADA45B7C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4ED901A-06EE-430D-A745-C745E064DE76}" type="slidenum">
              <a:rPr lang="en-US"/>
              <a:pPr>
                <a:defRPr/>
              </a:pPr>
              <a:t>‹#›</a:t>
            </a:fld>
            <a:endParaRPr lang="en-US"/>
          </a:p>
        </p:txBody>
      </p:sp>
    </p:spTree>
    <p:extLst>
      <p:ext uri="{BB962C8B-B14F-4D97-AF65-F5344CB8AC3E}">
        <p14:creationId xmlns:p14="http://schemas.microsoft.com/office/powerpoint/2010/main" val="22440661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9897B7-E0D6-49DC-8D1B-B357E59212B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03FD26A-78C2-42E0-B339-E2A7960B6FCC}" type="datetimeFigureOut">
              <a:rPr lang="en-US"/>
              <a:pPr>
                <a:defRPr/>
              </a:pPr>
              <a:t>10/31/2024</a:t>
            </a:fld>
            <a:endParaRPr lang="en-US"/>
          </a:p>
        </p:txBody>
      </p:sp>
      <p:sp>
        <p:nvSpPr>
          <p:cNvPr id="3" name="Footer Placeholder 2">
            <a:extLst>
              <a:ext uri="{FF2B5EF4-FFF2-40B4-BE49-F238E27FC236}">
                <a16:creationId xmlns:a16="http://schemas.microsoft.com/office/drawing/2014/main" id="{3BF471C4-2128-4C75-B5B9-FBA5BABB9B4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7F4F3FFC-72F8-43AD-8567-7902F7A6926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DFAA5FC-684C-42B5-A19B-43013D1422B4}" type="slidenum">
              <a:rPr lang="en-US"/>
              <a:pPr>
                <a:defRPr/>
              </a:pPr>
              <a:t>‹#›</a:t>
            </a:fld>
            <a:endParaRPr lang="en-US"/>
          </a:p>
        </p:txBody>
      </p:sp>
    </p:spTree>
    <p:extLst>
      <p:ext uri="{BB962C8B-B14F-4D97-AF65-F5344CB8AC3E}">
        <p14:creationId xmlns:p14="http://schemas.microsoft.com/office/powerpoint/2010/main" val="4855724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FB8A2-8051-4737-A21E-2C219A4C7B6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B11AC5-4DF8-4303-9A16-6F4BADC5D17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CEBAB5-A1CA-4764-8B09-BA0225FEBA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3AAA4D-FE0E-4213-B2EC-D9EE40F28080}"/>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B01DF7F-B7D0-4914-82F1-8A7FE063ABB1}" type="datetimeFigureOut">
              <a:rPr lang="en-US"/>
              <a:pPr>
                <a:defRPr/>
              </a:pPr>
              <a:t>10/31/2024</a:t>
            </a:fld>
            <a:endParaRPr lang="en-US"/>
          </a:p>
        </p:txBody>
      </p:sp>
      <p:sp>
        <p:nvSpPr>
          <p:cNvPr id="6" name="Footer Placeholder 5">
            <a:extLst>
              <a:ext uri="{FF2B5EF4-FFF2-40B4-BE49-F238E27FC236}">
                <a16:creationId xmlns:a16="http://schemas.microsoft.com/office/drawing/2014/main" id="{0B675751-5D91-4266-A9DD-A8CEE7C0C50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7B1659F-6C36-4D04-8E97-B435476AED1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32B10C8-6335-4175-A032-59884FBD5D55}" type="slidenum">
              <a:rPr lang="en-US"/>
              <a:pPr>
                <a:defRPr/>
              </a:pPr>
              <a:t>‹#›</a:t>
            </a:fld>
            <a:endParaRPr lang="en-US"/>
          </a:p>
        </p:txBody>
      </p:sp>
    </p:spTree>
    <p:extLst>
      <p:ext uri="{BB962C8B-B14F-4D97-AF65-F5344CB8AC3E}">
        <p14:creationId xmlns:p14="http://schemas.microsoft.com/office/powerpoint/2010/main" val="29157927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98069-3D7B-489F-9A7F-B6F6E99C87C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EBA16D-19A1-4F5D-9AE8-7E1914DAB6C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a:extLst>
              <a:ext uri="{FF2B5EF4-FFF2-40B4-BE49-F238E27FC236}">
                <a16:creationId xmlns:a16="http://schemas.microsoft.com/office/drawing/2014/main" id="{3B942CA3-3825-4C7B-9020-7546D1E7BCC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FEF546-4525-4496-956D-8536D7FF268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93B66E8-7758-4B18-BDAB-CB1132B03C40}" type="datetimeFigureOut">
              <a:rPr lang="en-US"/>
              <a:pPr>
                <a:defRPr/>
              </a:pPr>
              <a:t>10/31/2024</a:t>
            </a:fld>
            <a:endParaRPr lang="en-US"/>
          </a:p>
        </p:txBody>
      </p:sp>
      <p:sp>
        <p:nvSpPr>
          <p:cNvPr id="6" name="Footer Placeholder 5">
            <a:extLst>
              <a:ext uri="{FF2B5EF4-FFF2-40B4-BE49-F238E27FC236}">
                <a16:creationId xmlns:a16="http://schemas.microsoft.com/office/drawing/2014/main" id="{E9716001-1AED-4C09-9A09-60D020A6D641}"/>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A36E2AB-36B4-4269-B8CA-641B20F7890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2F3FEB2-D9ED-4C2B-9DFC-F8B133F1AC54}" type="slidenum">
              <a:rPr lang="en-US"/>
              <a:pPr>
                <a:defRPr/>
              </a:pPr>
              <a:t>‹#›</a:t>
            </a:fld>
            <a:endParaRPr lang="en-US"/>
          </a:p>
        </p:txBody>
      </p:sp>
    </p:spTree>
    <p:extLst>
      <p:ext uri="{BB962C8B-B14F-4D97-AF65-F5344CB8AC3E}">
        <p14:creationId xmlns:p14="http://schemas.microsoft.com/office/powerpoint/2010/main" val="38121766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AFD02-66C3-49BC-8FB8-4882E96D6D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DB90D0-7097-4672-852C-E7D437B1986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AC8C7-4B1B-45E1-926D-83B93C8DCBB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A2C8DD61-F435-42A2-87BC-44A5A7AE27DD}" type="datetimeFigureOut">
              <a:rPr lang="en-US"/>
              <a:pPr>
                <a:defRPr/>
              </a:pPr>
              <a:t>10/31/2024</a:t>
            </a:fld>
            <a:endParaRPr lang="en-US"/>
          </a:p>
        </p:txBody>
      </p:sp>
      <p:sp>
        <p:nvSpPr>
          <p:cNvPr id="5" name="Footer Placeholder 4">
            <a:extLst>
              <a:ext uri="{FF2B5EF4-FFF2-40B4-BE49-F238E27FC236}">
                <a16:creationId xmlns:a16="http://schemas.microsoft.com/office/drawing/2014/main" id="{964466BB-6263-473A-8F61-6A1E6D24C9D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53A85CE-4844-4B36-8B26-9AD31E11369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FA32C04-A32D-4333-BCCF-48C876F9C939}" type="slidenum">
              <a:rPr lang="en-US"/>
              <a:pPr>
                <a:defRPr/>
              </a:pPr>
              <a:t>‹#›</a:t>
            </a:fld>
            <a:endParaRPr lang="en-US"/>
          </a:p>
        </p:txBody>
      </p:sp>
    </p:spTree>
    <p:extLst>
      <p:ext uri="{BB962C8B-B14F-4D97-AF65-F5344CB8AC3E}">
        <p14:creationId xmlns:p14="http://schemas.microsoft.com/office/powerpoint/2010/main" val="24745252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78BA87-8489-48E9-AED9-01E749B5185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25EF99-36FD-405F-8E53-580852720E3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68DE5-775D-4C38-8BA8-6FCAB4BB2F9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EC793E0-E2D7-4A63-B00B-45841C14ED2B}" type="datetimeFigureOut">
              <a:rPr lang="en-US"/>
              <a:pPr>
                <a:defRPr/>
              </a:pPr>
              <a:t>10/31/2024</a:t>
            </a:fld>
            <a:endParaRPr lang="en-US"/>
          </a:p>
        </p:txBody>
      </p:sp>
      <p:sp>
        <p:nvSpPr>
          <p:cNvPr id="5" name="Footer Placeholder 4">
            <a:extLst>
              <a:ext uri="{FF2B5EF4-FFF2-40B4-BE49-F238E27FC236}">
                <a16:creationId xmlns:a16="http://schemas.microsoft.com/office/drawing/2014/main" id="{02857B2C-7FA2-488E-90FB-21C451AA9AC1}"/>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A9982B1-5522-4CB2-A625-7AEF7B4CF35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C601A83-F814-4C6C-9DA2-0DF5A8EB68B0}" type="slidenum">
              <a:rPr lang="en-US"/>
              <a:pPr>
                <a:defRPr/>
              </a:pPr>
              <a:t>‹#›</a:t>
            </a:fld>
            <a:endParaRPr lang="en-US"/>
          </a:p>
        </p:txBody>
      </p:sp>
    </p:spTree>
    <p:extLst>
      <p:ext uri="{BB962C8B-B14F-4D97-AF65-F5344CB8AC3E}">
        <p14:creationId xmlns:p14="http://schemas.microsoft.com/office/powerpoint/2010/main" val="40624633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7B3F00-275F-6C40-B658-4ECB58A5F7CA}"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9729E-D773-3640-B2F0-58533A053BAF}" type="slidenum">
              <a:rPr lang="en-US" smtClean="0"/>
              <a:t>‹#›</a:t>
            </a:fld>
            <a:endParaRPr lang="en-US"/>
          </a:p>
        </p:txBody>
      </p:sp>
    </p:spTree>
    <p:extLst>
      <p:ext uri="{BB962C8B-B14F-4D97-AF65-F5344CB8AC3E}">
        <p14:creationId xmlns:p14="http://schemas.microsoft.com/office/powerpoint/2010/main" val="35466973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6E3AF466-6BE2-4F1C-809D-9C42932DF717}" type="datetimeFigureOut">
              <a:rPr lang="en-US" smtClean="0"/>
              <a:pPr>
                <a:defRPr/>
              </a:pPr>
              <a:t>10/31/2024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9D4998-B07A-4226-BAB9-0AE0EA10991C}" type="slidenum">
              <a:rPr lang="en-US" altLang="en-US" smtClean="0"/>
              <a:pPr/>
              <a:t>‹#›</a:t>
            </a:fld>
            <a:endParaRPr lang="en-US" altLang="en-US"/>
          </a:p>
        </p:txBody>
      </p:sp>
    </p:spTree>
    <p:extLst>
      <p:ext uri="{BB962C8B-B14F-4D97-AF65-F5344CB8AC3E}">
        <p14:creationId xmlns:p14="http://schemas.microsoft.com/office/powerpoint/2010/main" val="2980883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FD53437-037A-49D2-91EC-5C855B17F7B3}" type="slidenum">
              <a:rPr lang="en-US" smtClean="0"/>
              <a:pPr>
                <a:defRPr/>
              </a:pPr>
              <a:t>‹#›</a:t>
            </a:fld>
            <a:endParaRPr lang="en-US" dirty="0"/>
          </a:p>
        </p:txBody>
      </p:sp>
    </p:spTree>
    <p:extLst>
      <p:ext uri="{BB962C8B-B14F-4D97-AF65-F5344CB8AC3E}">
        <p14:creationId xmlns:p14="http://schemas.microsoft.com/office/powerpoint/2010/main" val="3183005804"/>
      </p:ext>
    </p:extLst>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7B3F00-275F-6C40-B658-4ECB58A5F7CA}"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9729E-D773-3640-B2F0-58533A053BAF}" type="slidenum">
              <a:rPr lang="en-US" smtClean="0"/>
              <a:t>‹#›</a:t>
            </a:fld>
            <a:endParaRPr lang="en-US"/>
          </a:p>
        </p:txBody>
      </p:sp>
    </p:spTree>
    <p:extLst>
      <p:ext uri="{BB962C8B-B14F-4D97-AF65-F5344CB8AC3E}">
        <p14:creationId xmlns:p14="http://schemas.microsoft.com/office/powerpoint/2010/main" val="26641720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FD53437-037A-49D2-91EC-5C855B17F7B3}" type="slidenum">
              <a:rPr lang="en-US" smtClean="0"/>
              <a:pPr>
                <a:defRPr/>
              </a:pPr>
              <a:t>‹#›</a:t>
            </a:fld>
            <a:endParaRPr lang="en-US" dirty="0"/>
          </a:p>
        </p:txBody>
      </p:sp>
    </p:spTree>
    <p:extLst>
      <p:ext uri="{BB962C8B-B14F-4D97-AF65-F5344CB8AC3E}">
        <p14:creationId xmlns:p14="http://schemas.microsoft.com/office/powerpoint/2010/main" val="4280147736"/>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FD53437-037A-49D2-91EC-5C855B17F7B3}" type="slidenum">
              <a:rPr lang="en-US" smtClean="0"/>
              <a:pPr>
                <a:defRPr/>
              </a:pPr>
              <a:t>‹#›</a:t>
            </a:fld>
            <a:endParaRPr lang="en-US" dirty="0"/>
          </a:p>
        </p:txBody>
      </p:sp>
    </p:spTree>
    <p:extLst>
      <p:ext uri="{BB962C8B-B14F-4D97-AF65-F5344CB8AC3E}">
        <p14:creationId xmlns:p14="http://schemas.microsoft.com/office/powerpoint/2010/main" val="853024533"/>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7B3F00-275F-6C40-B658-4ECB58A5F7CA}" type="datetimeFigureOut">
              <a:rPr lang="en-US" smtClean="0"/>
              <a:t>10/31/2024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19729E-D773-3640-B2F0-58533A053BAF}" type="slidenum">
              <a:rPr lang="en-US" smtClean="0"/>
              <a:t>‹#›</a:t>
            </a:fld>
            <a:endParaRPr lang="en-US"/>
          </a:p>
        </p:txBody>
      </p:sp>
    </p:spTree>
    <p:extLst>
      <p:ext uri="{BB962C8B-B14F-4D97-AF65-F5344CB8AC3E}">
        <p14:creationId xmlns:p14="http://schemas.microsoft.com/office/powerpoint/2010/main" val="35794473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7B3F00-275F-6C40-B658-4ECB58A5F7CA}" type="datetimeFigureOut">
              <a:rPr lang="en-US" smtClean="0"/>
              <a:t>10/31/2024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19729E-D773-3640-B2F0-58533A053BAF}" type="slidenum">
              <a:rPr lang="en-US" smtClean="0"/>
              <a:t>‹#›</a:t>
            </a:fld>
            <a:endParaRPr lang="en-US"/>
          </a:p>
        </p:txBody>
      </p:sp>
    </p:spTree>
    <p:extLst>
      <p:ext uri="{BB962C8B-B14F-4D97-AF65-F5344CB8AC3E}">
        <p14:creationId xmlns:p14="http://schemas.microsoft.com/office/powerpoint/2010/main" val="36805018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FD53437-037A-49D2-91EC-5C855B17F7B3}" type="slidenum">
              <a:rPr lang="en-US" smtClean="0"/>
              <a:pPr>
                <a:defRPr/>
              </a:pPr>
              <a:t>‹#›</a:t>
            </a:fld>
            <a:endParaRPr lang="en-US" dirty="0"/>
          </a:p>
        </p:txBody>
      </p:sp>
    </p:spTree>
    <p:extLst>
      <p:ext uri="{BB962C8B-B14F-4D97-AF65-F5344CB8AC3E}">
        <p14:creationId xmlns:p14="http://schemas.microsoft.com/office/powerpoint/2010/main" val="102313171"/>
      </p:ext>
    </p:extLst>
  </p:cSld>
  <p:clrMapOvr>
    <a:masterClrMapping/>
  </p:clrMapOvr>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pPr>
              <a:defRPr/>
            </a:pPr>
            <a:endParaRPr lang="en-US" dirty="0"/>
          </a:p>
        </p:txBody>
      </p:sp>
      <p:sp>
        <p:nvSpPr>
          <p:cNvPr id="6" name="Footer Placeholder 5"/>
          <p:cNvSpPr>
            <a:spLocks noGrp="1"/>
          </p:cNvSpPr>
          <p:nvPr>
            <p:ph type="ftr" sz="quarter" idx="11"/>
          </p:nvPr>
        </p:nvSpPr>
        <p:spPr>
          <a:xfrm>
            <a:off x="1141412" y="5883275"/>
            <a:ext cx="5105400" cy="365125"/>
          </a:xfrm>
        </p:spPr>
        <p:txBody>
          <a:bodyPr/>
          <a:lstStyle/>
          <a:p>
            <a:pPr>
              <a:defRPr/>
            </a:pPr>
            <a:endParaRPr lang="en-US"/>
          </a:p>
        </p:txBody>
      </p:sp>
      <p:sp>
        <p:nvSpPr>
          <p:cNvPr id="7" name="Slide Number Placeholder 6"/>
          <p:cNvSpPr>
            <a:spLocks noGrp="1"/>
          </p:cNvSpPr>
          <p:nvPr>
            <p:ph type="sldNum" sz="quarter" idx="12"/>
          </p:nvPr>
        </p:nvSpPr>
        <p:spPr>
          <a:xfrm>
            <a:off x="10742612" y="5883275"/>
            <a:ext cx="322567" cy="365125"/>
          </a:xfrm>
        </p:spPr>
        <p:txBody>
          <a:bodyPr/>
          <a:lstStyle/>
          <a:p>
            <a:pPr>
              <a:defRPr/>
            </a:pPr>
            <a:fld id="{6FD53437-037A-49D2-91EC-5C855B17F7B3}" type="slidenum">
              <a:rPr lang="en-US" smtClean="0"/>
              <a:pPr>
                <a:defRPr/>
              </a:pPr>
              <a:t>‹#›</a:t>
            </a:fld>
            <a:endParaRPr lang="en-US" dirty="0"/>
          </a:p>
        </p:txBody>
      </p:sp>
    </p:spTree>
    <p:extLst>
      <p:ext uri="{BB962C8B-B14F-4D97-AF65-F5344CB8AC3E}">
        <p14:creationId xmlns:p14="http://schemas.microsoft.com/office/powerpoint/2010/main" val="486122077"/>
      </p:ext>
    </p:extLst>
  </p:cSld>
  <p:clrMapOvr>
    <a:masterClrMapping/>
  </p:clrMapOvr>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FD53437-037A-49D2-91EC-5C855B17F7B3}" type="slidenum">
              <a:rPr lang="en-US" smtClean="0"/>
              <a:pPr>
                <a:defRPr/>
              </a:pPr>
              <a:t>‹#›</a:t>
            </a:fld>
            <a:endParaRPr lang="en-US" dirty="0"/>
          </a:p>
        </p:txBody>
      </p:sp>
    </p:spTree>
    <p:extLst>
      <p:ext uri="{BB962C8B-B14F-4D97-AF65-F5344CB8AC3E}">
        <p14:creationId xmlns:p14="http://schemas.microsoft.com/office/powerpoint/2010/main" val="294005132"/>
      </p:ext>
    </p:extLst>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FD53437-037A-49D2-91EC-5C855B17F7B3}" type="slidenum">
              <a:rPr lang="en-US" smtClean="0"/>
              <a:pPr>
                <a:defRPr/>
              </a:pPr>
              <a:t>‹#›</a:t>
            </a:fld>
            <a:endParaRPr lang="en-US" dirty="0"/>
          </a:p>
        </p:txBody>
      </p:sp>
    </p:spTree>
    <p:extLst>
      <p:ext uri="{BB962C8B-B14F-4D97-AF65-F5344CB8AC3E}">
        <p14:creationId xmlns:p14="http://schemas.microsoft.com/office/powerpoint/2010/main" val="156277466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39CA6C2D-01F3-4E68-9D03-E77690BF03E5}" type="datetimeFigureOut">
              <a:rPr lang="en-US" smtClean="0"/>
              <a:pPr>
                <a:defRPr/>
              </a:pPr>
              <a:t>10/31/2024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5D6D8A7-C932-46BB-AF33-1CA6F0B78616}" type="slidenum">
              <a:rPr lang="en-US" altLang="en-US" smtClean="0"/>
              <a:pPr/>
              <a:t>‹#›</a:t>
            </a:fld>
            <a:endParaRPr lang="en-US" altLang="en-US"/>
          </a:p>
        </p:txBody>
      </p:sp>
    </p:spTree>
    <p:extLst>
      <p:ext uri="{BB962C8B-B14F-4D97-AF65-F5344CB8AC3E}">
        <p14:creationId xmlns:p14="http://schemas.microsoft.com/office/powerpoint/2010/main" val="294131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FD53437-037A-49D2-91EC-5C855B17F7B3}" type="slidenum">
              <a:rPr lang="en-US" smtClean="0"/>
              <a:pPr>
                <a:defRPr/>
              </a:pPr>
              <a:t>‹#›</a:t>
            </a:fld>
            <a:endParaRPr lang="en-US" dirty="0"/>
          </a:p>
        </p:txBody>
      </p:sp>
    </p:spTree>
    <p:extLst>
      <p:ext uri="{BB962C8B-B14F-4D97-AF65-F5344CB8AC3E}">
        <p14:creationId xmlns:p14="http://schemas.microsoft.com/office/powerpoint/2010/main" val="1940669"/>
      </p:ext>
    </p:extLst>
  </p:cSld>
  <p:clrMapOvr>
    <a:masterClrMapping/>
  </p:clrMapOvr>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FD53437-037A-49D2-91EC-5C855B17F7B3}" type="slidenum">
              <a:rPr lang="en-US" smtClean="0"/>
              <a:pPr>
                <a:defRPr/>
              </a:pPr>
              <a:t>‹#›</a:t>
            </a:fld>
            <a:endParaRPr lang="en-US" dirty="0"/>
          </a:p>
        </p:txBody>
      </p:sp>
    </p:spTree>
    <p:extLst>
      <p:ext uri="{BB962C8B-B14F-4D97-AF65-F5344CB8AC3E}">
        <p14:creationId xmlns:p14="http://schemas.microsoft.com/office/powerpoint/2010/main" val="34444517"/>
      </p:ext>
    </p:extLst>
  </p:cSld>
  <p:clrMapOvr>
    <a:masterClrMapping/>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FD53437-037A-49D2-91EC-5C855B17F7B3}" type="slidenum">
              <a:rPr lang="en-US" smtClean="0"/>
              <a:pPr>
                <a:defRPr/>
              </a:pPr>
              <a:t>‹#›</a:t>
            </a:fld>
            <a:endParaRPr lang="en-US" dirty="0"/>
          </a:p>
        </p:txBody>
      </p:sp>
    </p:spTree>
    <p:extLst>
      <p:ext uri="{BB962C8B-B14F-4D97-AF65-F5344CB8AC3E}">
        <p14:creationId xmlns:p14="http://schemas.microsoft.com/office/powerpoint/2010/main" val="800756129"/>
      </p:ext>
    </p:extLst>
  </p:cSld>
  <p:clrMapOvr>
    <a:masterClrMapping/>
  </p:clrMapOvr>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FD53437-037A-49D2-91EC-5C855B17F7B3}" type="slidenum">
              <a:rPr lang="en-US" smtClean="0"/>
              <a:pPr>
                <a:defRPr/>
              </a:pPr>
              <a:t>‹#›</a:t>
            </a:fld>
            <a:endParaRPr lang="en-US" dirty="0"/>
          </a:p>
        </p:txBody>
      </p:sp>
    </p:spTree>
    <p:extLst>
      <p:ext uri="{BB962C8B-B14F-4D97-AF65-F5344CB8AC3E}">
        <p14:creationId xmlns:p14="http://schemas.microsoft.com/office/powerpoint/2010/main" val="3345421095"/>
      </p:ext>
    </p:extLst>
  </p:cSld>
  <p:clrMapOvr>
    <a:masterClrMapping/>
  </p:clrMapOvr>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FD53437-037A-49D2-91EC-5C855B17F7B3}" type="slidenum">
              <a:rPr lang="en-US" smtClean="0"/>
              <a:pPr>
                <a:defRPr/>
              </a:pPr>
              <a:t>‹#›</a:t>
            </a:fld>
            <a:endParaRPr lang="en-US" dirty="0"/>
          </a:p>
        </p:txBody>
      </p:sp>
    </p:spTree>
    <p:extLst>
      <p:ext uri="{BB962C8B-B14F-4D97-AF65-F5344CB8AC3E}">
        <p14:creationId xmlns:p14="http://schemas.microsoft.com/office/powerpoint/2010/main" val="3402343565"/>
      </p:ext>
    </p:extLst>
  </p:cSld>
  <p:clrMapOvr>
    <a:masterClrMapping/>
  </p:clrMapOvr>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FD53437-037A-49D2-91EC-5C855B17F7B3}" type="slidenum">
              <a:rPr lang="en-US" smtClean="0"/>
              <a:pPr>
                <a:defRPr/>
              </a:pPr>
              <a:t>‹#›</a:t>
            </a:fld>
            <a:endParaRPr lang="en-US" dirty="0"/>
          </a:p>
        </p:txBody>
      </p:sp>
    </p:spTree>
    <p:extLst>
      <p:ext uri="{BB962C8B-B14F-4D97-AF65-F5344CB8AC3E}">
        <p14:creationId xmlns:p14="http://schemas.microsoft.com/office/powerpoint/2010/main" val="218178532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5.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6.gi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3.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7.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8.gi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FD53437-037A-49D2-91EC-5C855B17F7B3}" type="slidenum">
              <a:rPr lang="en-US" smtClean="0"/>
              <a:pPr>
                <a:defRPr/>
              </a:pPr>
              <a:t>‹#›</a:t>
            </a:fld>
            <a:endParaRPr lang="en-US" dirty="0"/>
          </a:p>
        </p:txBody>
      </p:sp>
      <p:pic>
        <p:nvPicPr>
          <p:cNvPr id="7" name="Picture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 y="0"/>
            <a:ext cx="12188955" cy="6858000"/>
          </a:xfrm>
          <a:prstGeom prst="rect">
            <a:avLst/>
          </a:prstGeom>
        </p:spPr>
      </p:pic>
    </p:spTree>
    <p:extLst>
      <p:ext uri="{BB962C8B-B14F-4D97-AF65-F5344CB8AC3E}">
        <p14:creationId xmlns:p14="http://schemas.microsoft.com/office/powerpoint/2010/main" val="3147433446"/>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0"/>
            <a:ext cx="12188955" cy="6858000"/>
          </a:xfrm>
          <a:prstGeom prst="rect">
            <a:avLst/>
          </a:prstGeom>
        </p:spPr>
      </p:pic>
      <p:sp>
        <p:nvSpPr>
          <p:cNvPr id="2" name="Title Placeholder 1"/>
          <p:cNvSpPr>
            <a:spLocks noGrp="1"/>
          </p:cNvSpPr>
          <p:nvPr>
            <p:ph type="title"/>
          </p:nvPr>
        </p:nvSpPr>
        <p:spPr>
          <a:xfrm>
            <a:off x="838200" y="38951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73D19F4-0D39-BD4F-AE6D-ECF5F609F216}" type="datetimeFigureOut">
              <a:rPr lang="en-US" smtClean="0"/>
              <a:t>10/31/2024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9B309E1-6CDA-4E43-A53D-6D8616842721}" type="slidenum">
              <a:rPr lang="en-US" smtClean="0"/>
              <a:t>‹#›</a:t>
            </a:fld>
            <a:endParaRPr lang="en-US"/>
          </a:p>
        </p:txBody>
      </p:sp>
    </p:spTree>
    <p:extLst>
      <p:ext uri="{BB962C8B-B14F-4D97-AF65-F5344CB8AC3E}">
        <p14:creationId xmlns:p14="http://schemas.microsoft.com/office/powerpoint/2010/main" val="3263991715"/>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685800" rtl="0" eaLnBrk="1" latinLnBrk="0" hangingPunct="1">
        <a:lnSpc>
          <a:spcPct val="90000"/>
        </a:lnSpc>
        <a:spcBef>
          <a:spcPct val="0"/>
        </a:spcBef>
        <a:buNone/>
        <a:defRPr sz="3300" kern="1200" baseline="0">
          <a:solidFill>
            <a:srgbClr val="FFFFFF"/>
          </a:solidFill>
          <a:latin typeface="Calibri Bold" charset="0"/>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rgbClr val="7F7F7F"/>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rgbClr val="7F7F7F"/>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rgbClr val="7F7F7F"/>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rgbClr val="7F7F7F"/>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rgbClr val="7F7F7F"/>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0"/>
            <a:ext cx="12188955" cy="6858000"/>
          </a:xfrm>
          <a:prstGeom prst="rect">
            <a:avLst/>
          </a:prstGeom>
        </p:spPr>
      </p:pic>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ACE0E65-5D93-B540-BFE2-EAF1F7871281}" type="datetimeFigureOut">
              <a:rPr lang="en-US" smtClean="0"/>
              <a:t>10/31/2024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3890344-1EA4-8D42-AC7A-642308F58293}" type="slidenum">
              <a:rPr lang="en-US" smtClean="0"/>
              <a:t>‹#›</a:t>
            </a:fld>
            <a:endParaRPr lang="en-US"/>
          </a:p>
        </p:txBody>
      </p:sp>
    </p:spTree>
    <p:extLst>
      <p:ext uri="{BB962C8B-B14F-4D97-AF65-F5344CB8AC3E}">
        <p14:creationId xmlns:p14="http://schemas.microsoft.com/office/powerpoint/2010/main" val="2755639433"/>
      </p:ext>
    </p:extLst>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685800" rtl="0" eaLnBrk="1" latinLnBrk="0" hangingPunct="1">
        <a:lnSpc>
          <a:spcPct val="90000"/>
        </a:lnSpc>
        <a:spcBef>
          <a:spcPct val="0"/>
        </a:spcBef>
        <a:buNone/>
        <a:defRPr sz="3300" kern="1200" baseline="0">
          <a:solidFill>
            <a:srgbClr val="FFFFFF"/>
          </a:solidFill>
          <a:latin typeface="Calibri Bold" charset="0"/>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rgbClr val="FFFFFF"/>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rgbClr val="FFFFFF"/>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rgbClr val="FFFFFF"/>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rgbClr val="FFFFFF"/>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rgbClr val="FFFFFF"/>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03D5A95-DD08-1F43-A846-121FFADB6278}" type="datetimeFigureOut">
              <a:rPr lang="en-US" smtClean="0"/>
              <a:t>10/31/2024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245F9C-4065-AC48-8594-6E2220633572}" type="slidenum">
              <a:rPr lang="en-US" smtClean="0"/>
              <a:t>‹#›</a:t>
            </a:fld>
            <a:endParaRPr lang="en-US"/>
          </a:p>
        </p:txBody>
      </p:sp>
    </p:spTree>
    <p:extLst>
      <p:ext uri="{BB962C8B-B14F-4D97-AF65-F5344CB8AC3E}">
        <p14:creationId xmlns:p14="http://schemas.microsoft.com/office/powerpoint/2010/main" val="2631670041"/>
      </p:ext>
    </p:extLst>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a:extLst>
              <a:ext uri="{FF2B5EF4-FFF2-40B4-BE49-F238E27FC236}">
                <a16:creationId xmlns:a16="http://schemas.microsoft.com/office/drawing/2014/main" id="{1058377E-12B4-43B7-9811-D345E49497E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588"/>
            <a:ext cx="12188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a:extLst>
              <a:ext uri="{FF2B5EF4-FFF2-40B4-BE49-F238E27FC236}">
                <a16:creationId xmlns:a16="http://schemas.microsoft.com/office/drawing/2014/main" id="{7C97F722-7371-4A6A-84D3-B19CED02AA4D}"/>
              </a:ext>
            </a:extLst>
          </p:cNvPr>
          <p:cNvPicPr>
            <a:picLocks noChangeAspect="1" noChangeArrowheads="1"/>
          </p:cNvPicPr>
          <p:nvPr/>
        </p:nvPicPr>
        <p:blipFill>
          <a:blip r:embed="rId14"/>
          <a:stretch>
            <a:fillRect/>
          </a:stretch>
        </p:blipFill>
        <p:spPr bwMode="auto">
          <a:xfrm>
            <a:off x="457200" y="1420813"/>
            <a:ext cx="11491913" cy="43402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5751470"/>
      </p:ext>
    </p:extLst>
  </p:cSld>
  <p:clrMap bg1="lt1" tx1="dk1" bg2="lt2" tx2="dk2" accent1="accent1" accent2="accent2" accent3="accent3" accent4="accent4" accent5="accent5" accent6="accent6" hlink="hlink" folHlink="folHlink"/>
  <p:sldLayoutIdLst>
    <p:sldLayoutId id="2147484406" r:id="rId1"/>
    <p:sldLayoutId id="2147484407" r:id="rId2"/>
    <p:sldLayoutId id="2147484408" r:id="rId3"/>
    <p:sldLayoutId id="2147484409" r:id="rId4"/>
    <p:sldLayoutId id="2147484410" r:id="rId5"/>
    <p:sldLayoutId id="2147484411" r:id="rId6"/>
    <p:sldLayoutId id="2147484412" r:id="rId7"/>
    <p:sldLayoutId id="2147484413" r:id="rId8"/>
    <p:sldLayoutId id="2147484414" r:id="rId9"/>
    <p:sldLayoutId id="2147484415" r:id="rId10"/>
    <p:sldLayoutId id="2147484416"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a:extLst>
              <a:ext uri="{FF2B5EF4-FFF2-40B4-BE49-F238E27FC236}">
                <a16:creationId xmlns:a16="http://schemas.microsoft.com/office/drawing/2014/main" id="{73DC01AA-588F-5C43-8B0D-E631C6C2860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a:extLst>
              <a:ext uri="{FF2B5EF4-FFF2-40B4-BE49-F238E27FC236}">
                <a16:creationId xmlns:a16="http://schemas.microsoft.com/office/drawing/2014/main" id="{2F0B75AD-8729-2F43-AD0F-54D001E73763}"/>
              </a:ext>
            </a:extLst>
          </p:cNvPr>
          <p:cNvSpPr>
            <a:spLocks noGrp="1" noChangeArrowheads="1"/>
          </p:cNvSpPr>
          <p:nvPr>
            <p:ph type="title"/>
          </p:nvPr>
        </p:nvSpPr>
        <p:spPr bwMode="auto">
          <a:xfrm>
            <a:off x="838200" y="388938"/>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a:extLst>
              <a:ext uri="{FF2B5EF4-FFF2-40B4-BE49-F238E27FC236}">
                <a16:creationId xmlns:a16="http://schemas.microsoft.com/office/drawing/2014/main" id="{12DCFBB8-0C6E-9046-9F2A-5B1C56B1092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C7CA840-0BB2-974F-A8FE-9769B449D8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4E616052-629B-D542-B3E9-D46959DBA40D}" type="datetimeFigureOut">
              <a:rPr lang="en-US"/>
              <a:pPr>
                <a:defRPr/>
              </a:pPr>
              <a:t>10/31/2024</a:t>
            </a:fld>
            <a:endParaRPr lang="en-US" dirty="0"/>
          </a:p>
        </p:txBody>
      </p:sp>
      <p:sp>
        <p:nvSpPr>
          <p:cNvPr id="5" name="Footer Placeholder 4">
            <a:extLst>
              <a:ext uri="{FF2B5EF4-FFF2-40B4-BE49-F238E27FC236}">
                <a16:creationId xmlns:a16="http://schemas.microsoft.com/office/drawing/2014/main" id="{9D1C7EF0-74F7-774D-9AD0-232FE87576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676F93D5-9A1F-8546-9D7B-8B2EE9A0F4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A6CBF15E-8CE1-4B4E-A551-BC4970FFA6BF}" type="slidenum">
              <a:rPr lang="en-US"/>
              <a:pPr>
                <a:defRPr/>
              </a:pPr>
              <a:t>‹#›</a:t>
            </a:fld>
            <a:endParaRPr lang="en-US" dirty="0"/>
          </a:p>
        </p:txBody>
      </p:sp>
    </p:spTree>
    <p:extLst>
      <p:ext uri="{BB962C8B-B14F-4D97-AF65-F5344CB8AC3E}">
        <p14:creationId xmlns:p14="http://schemas.microsoft.com/office/powerpoint/2010/main" val="16823491"/>
      </p:ext>
    </p:extLst>
  </p:cSld>
  <p:clrMap bg1="lt1" tx1="dk1" bg2="lt2" tx2="dk2" accent1="accent1" accent2="accent2" accent3="accent3" accent4="accent4" accent5="accent5" accent6="accent6" hlink="hlink" folHlink="folHlink"/>
  <p:sldLayoutIdLst>
    <p:sldLayoutId id="2147484418" r:id="rId1"/>
    <p:sldLayoutId id="2147484419" r:id="rId2"/>
    <p:sldLayoutId id="2147484420" r:id="rId3"/>
    <p:sldLayoutId id="2147484421" r:id="rId4"/>
    <p:sldLayoutId id="2147484422" r:id="rId5"/>
    <p:sldLayoutId id="2147484423" r:id="rId6"/>
    <p:sldLayoutId id="2147484424" r:id="rId7"/>
    <p:sldLayoutId id="2147484425" r:id="rId8"/>
    <p:sldLayoutId id="2147484426" r:id="rId9"/>
    <p:sldLayoutId id="2147484427" r:id="rId10"/>
    <p:sldLayoutId id="2147484428" r:id="rId11"/>
  </p:sldLayoutIdLst>
  <p:txStyles>
    <p:titleStyle>
      <a:lvl1pPr algn="l" rtl="0" eaLnBrk="1" fontAlgn="base" hangingPunct="1">
        <a:lnSpc>
          <a:spcPct val="90000"/>
        </a:lnSpc>
        <a:spcBef>
          <a:spcPct val="0"/>
        </a:spcBef>
        <a:spcAft>
          <a:spcPct val="0"/>
        </a:spcAft>
        <a:defRPr sz="4400" kern="1200">
          <a:solidFill>
            <a:srgbClr val="FFFFFF"/>
          </a:solidFill>
          <a:latin typeface="Calibri Bold" charset="0"/>
          <a:ea typeface="+mj-ea"/>
          <a:cs typeface="+mj-cs"/>
        </a:defRPr>
      </a:lvl1pPr>
      <a:lvl2pPr algn="l" rtl="0" eaLnBrk="1" fontAlgn="base" hangingPunct="1">
        <a:lnSpc>
          <a:spcPct val="90000"/>
        </a:lnSpc>
        <a:spcBef>
          <a:spcPct val="0"/>
        </a:spcBef>
        <a:spcAft>
          <a:spcPct val="0"/>
        </a:spcAft>
        <a:defRPr sz="4400">
          <a:solidFill>
            <a:srgbClr val="FFFFFF"/>
          </a:solidFill>
          <a:latin typeface="Calibri Bold" pitchFamily="34" charset="0"/>
        </a:defRPr>
      </a:lvl2pPr>
      <a:lvl3pPr algn="l" rtl="0" eaLnBrk="1" fontAlgn="base" hangingPunct="1">
        <a:lnSpc>
          <a:spcPct val="90000"/>
        </a:lnSpc>
        <a:spcBef>
          <a:spcPct val="0"/>
        </a:spcBef>
        <a:spcAft>
          <a:spcPct val="0"/>
        </a:spcAft>
        <a:defRPr sz="4400">
          <a:solidFill>
            <a:srgbClr val="FFFFFF"/>
          </a:solidFill>
          <a:latin typeface="Calibri Bold" pitchFamily="34" charset="0"/>
        </a:defRPr>
      </a:lvl3pPr>
      <a:lvl4pPr algn="l" rtl="0" eaLnBrk="1" fontAlgn="base" hangingPunct="1">
        <a:lnSpc>
          <a:spcPct val="90000"/>
        </a:lnSpc>
        <a:spcBef>
          <a:spcPct val="0"/>
        </a:spcBef>
        <a:spcAft>
          <a:spcPct val="0"/>
        </a:spcAft>
        <a:defRPr sz="4400">
          <a:solidFill>
            <a:srgbClr val="FFFFFF"/>
          </a:solidFill>
          <a:latin typeface="Calibri Bold" pitchFamily="34" charset="0"/>
        </a:defRPr>
      </a:lvl4pPr>
      <a:lvl5pPr algn="l" rtl="0" eaLnBrk="1" fontAlgn="base" hangingPunct="1">
        <a:lnSpc>
          <a:spcPct val="90000"/>
        </a:lnSpc>
        <a:spcBef>
          <a:spcPct val="0"/>
        </a:spcBef>
        <a:spcAft>
          <a:spcPct val="0"/>
        </a:spcAft>
        <a:defRPr sz="4400">
          <a:solidFill>
            <a:srgbClr val="FFFFFF"/>
          </a:solidFill>
          <a:latin typeface="Calibri Bold" pitchFamily="34" charset="0"/>
        </a:defRPr>
      </a:lvl5pPr>
      <a:lvl6pPr marL="457200" algn="l" rtl="0" eaLnBrk="1" fontAlgn="base" hangingPunct="1">
        <a:lnSpc>
          <a:spcPct val="90000"/>
        </a:lnSpc>
        <a:spcBef>
          <a:spcPct val="0"/>
        </a:spcBef>
        <a:spcAft>
          <a:spcPct val="0"/>
        </a:spcAft>
        <a:defRPr sz="4400">
          <a:solidFill>
            <a:srgbClr val="FFFFFF"/>
          </a:solidFill>
          <a:latin typeface="Calibri Bold" pitchFamily="34" charset="0"/>
        </a:defRPr>
      </a:lvl6pPr>
      <a:lvl7pPr marL="914400" algn="l" rtl="0" eaLnBrk="1" fontAlgn="base" hangingPunct="1">
        <a:lnSpc>
          <a:spcPct val="90000"/>
        </a:lnSpc>
        <a:spcBef>
          <a:spcPct val="0"/>
        </a:spcBef>
        <a:spcAft>
          <a:spcPct val="0"/>
        </a:spcAft>
        <a:defRPr sz="4400">
          <a:solidFill>
            <a:srgbClr val="FFFFFF"/>
          </a:solidFill>
          <a:latin typeface="Calibri Bold" pitchFamily="34" charset="0"/>
        </a:defRPr>
      </a:lvl7pPr>
      <a:lvl8pPr marL="1371600" algn="l" rtl="0" eaLnBrk="1" fontAlgn="base" hangingPunct="1">
        <a:lnSpc>
          <a:spcPct val="90000"/>
        </a:lnSpc>
        <a:spcBef>
          <a:spcPct val="0"/>
        </a:spcBef>
        <a:spcAft>
          <a:spcPct val="0"/>
        </a:spcAft>
        <a:defRPr sz="4400">
          <a:solidFill>
            <a:srgbClr val="FFFFFF"/>
          </a:solidFill>
          <a:latin typeface="Calibri Bold" pitchFamily="34" charset="0"/>
        </a:defRPr>
      </a:lvl8pPr>
      <a:lvl9pPr marL="1828800" algn="l" rtl="0" eaLnBrk="1" fontAlgn="base" hangingPunct="1">
        <a:lnSpc>
          <a:spcPct val="90000"/>
        </a:lnSpc>
        <a:spcBef>
          <a:spcPct val="0"/>
        </a:spcBef>
        <a:spcAft>
          <a:spcPct val="0"/>
        </a:spcAft>
        <a:defRPr sz="4400">
          <a:solidFill>
            <a:srgbClr val="FFFFFF"/>
          </a:solidFill>
          <a:latin typeface="Calibri Bold"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7F7F7F"/>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7F7F7F"/>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7F7F7F"/>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7F7F7F"/>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a:extLst>
              <a:ext uri="{FF2B5EF4-FFF2-40B4-BE49-F238E27FC236}">
                <a16:creationId xmlns:a16="http://schemas.microsoft.com/office/drawing/2014/main" id="{2A4C19CF-E6AA-46DD-B78B-522F7E0C2C8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588"/>
            <a:ext cx="12188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7">
            <a:extLst>
              <a:ext uri="{FF2B5EF4-FFF2-40B4-BE49-F238E27FC236}">
                <a16:creationId xmlns:a16="http://schemas.microsoft.com/office/drawing/2014/main" id="{246EF85C-5F91-4454-8121-1EA859164794}"/>
              </a:ext>
            </a:extLst>
          </p:cNvPr>
          <p:cNvPicPr>
            <a:picLocks noChangeAspect="1" noChangeArrowheads="1"/>
          </p:cNvPicPr>
          <p:nvPr/>
        </p:nvPicPr>
        <p:blipFill>
          <a:blip r:embed="rId14"/>
          <a:stretch>
            <a:fillRect/>
          </a:stretch>
        </p:blipFill>
        <p:spPr bwMode="auto">
          <a:xfrm>
            <a:off x="661988" y="2132013"/>
            <a:ext cx="2481262" cy="3276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1325043"/>
      </p:ext>
    </p:extLst>
  </p:cSld>
  <p:clrMap bg1="lt1" tx1="dk1" bg2="lt2" tx2="dk2" accent1="accent1" accent2="accent2" accent3="accent3" accent4="accent4" accent5="accent5" accent6="accent6" hlink="hlink" folHlink="folHlink"/>
  <p:sldLayoutIdLst>
    <p:sldLayoutId id="2147484658" r:id="rId1"/>
    <p:sldLayoutId id="2147484659" r:id="rId2"/>
    <p:sldLayoutId id="2147484660" r:id="rId3"/>
    <p:sldLayoutId id="2147484661" r:id="rId4"/>
    <p:sldLayoutId id="2147484662" r:id="rId5"/>
    <p:sldLayoutId id="2147484663" r:id="rId6"/>
    <p:sldLayoutId id="2147484664" r:id="rId7"/>
    <p:sldLayoutId id="2147484665" r:id="rId8"/>
    <p:sldLayoutId id="2147484666" r:id="rId9"/>
    <p:sldLayoutId id="2147484667" r:id="rId10"/>
    <p:sldLayoutId id="2147484668"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fld id="{6FD53437-037A-49D2-91EC-5C855B17F7B3}" type="slidenum">
              <a:rPr lang="en-US" smtClean="0"/>
              <a:pPr>
                <a:defRPr/>
              </a:pPr>
              <a:t>‹#›</a:t>
            </a:fld>
            <a:endParaRPr lang="en-US" dirty="0"/>
          </a:p>
        </p:txBody>
      </p:sp>
    </p:spTree>
    <p:extLst>
      <p:ext uri="{BB962C8B-B14F-4D97-AF65-F5344CB8AC3E}">
        <p14:creationId xmlns:p14="http://schemas.microsoft.com/office/powerpoint/2010/main" val="2978874395"/>
      </p:ext>
    </p:extLst>
  </p:cSld>
  <p:clrMap bg1="dk1" tx1="lt1" bg2="dk2" tx2="lt2" accent1="accent1" accent2="accent2" accent3="accent3" accent4="accent4" accent5="accent5" accent6="accent6" hlink="hlink" folHlink="folHlink"/>
  <p:sldLayoutIdLst>
    <p:sldLayoutId id="2147484899" r:id="rId1"/>
    <p:sldLayoutId id="2147484900" r:id="rId2"/>
    <p:sldLayoutId id="2147484901" r:id="rId3"/>
    <p:sldLayoutId id="2147484902" r:id="rId4"/>
    <p:sldLayoutId id="2147484903" r:id="rId5"/>
    <p:sldLayoutId id="2147484904" r:id="rId6"/>
    <p:sldLayoutId id="2147484905" r:id="rId7"/>
    <p:sldLayoutId id="2147484906" r:id="rId8"/>
    <p:sldLayoutId id="2147484907" r:id="rId9"/>
    <p:sldLayoutId id="2147484908" r:id="rId10"/>
    <p:sldLayoutId id="2147484909" r:id="rId11"/>
    <p:sldLayoutId id="2147484910" r:id="rId12"/>
    <p:sldLayoutId id="2147484911" r:id="rId13"/>
    <p:sldLayoutId id="2147484912" r:id="rId14"/>
    <p:sldLayoutId id="2147484913" r:id="rId15"/>
    <p:sldLayoutId id="2147484914" r:id="rId16"/>
    <p:sldLayoutId id="2147484915" r:id="rId1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9.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9.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85.xml"/><Relationship Id="rId5" Type="http://schemas.openxmlformats.org/officeDocument/2006/relationships/image" Target="../media/image15.jpe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85.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gif"/></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85.xml"/><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85.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85.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12.emf"/><Relationship Id="rId7"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85.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85.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1B2AE6-38DE-324A-B463-97C4E21C944A}"/>
              </a:ext>
            </a:extLst>
          </p:cNvPr>
          <p:cNvSpPr txBox="1"/>
          <p:nvPr/>
        </p:nvSpPr>
        <p:spPr>
          <a:xfrm>
            <a:off x="1295400" y="2209800"/>
            <a:ext cx="10058400" cy="861774"/>
          </a:xfrm>
          <a:prstGeom prst="rect">
            <a:avLst/>
          </a:prstGeom>
          <a:noFill/>
        </p:spPr>
        <p:txBody>
          <a:bodyPr wrap="square" rtlCol="0">
            <a:spAutoFit/>
          </a:bodyPr>
          <a:lstStyle/>
          <a:p>
            <a:pPr algn="ctr"/>
            <a:r>
              <a:rPr lang="en-US" sz="5000" b="1" dirty="0"/>
              <a:t>[MES Logo / Wordmark]</a:t>
            </a:r>
          </a:p>
        </p:txBody>
      </p:sp>
      <p:pic>
        <p:nvPicPr>
          <p:cNvPr id="4" name="Picture 3" descr="Blue text on a white background&#10;&#10;Description automatically generated">
            <a:extLst>
              <a:ext uri="{FF2B5EF4-FFF2-40B4-BE49-F238E27FC236}">
                <a16:creationId xmlns:a16="http://schemas.microsoft.com/office/drawing/2014/main" id="{59856979-A162-677E-2BE2-3787276FF1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0" y="1600200"/>
            <a:ext cx="12202600" cy="3654424"/>
          </a:xfrm>
          <a:prstGeom prst="rect">
            <a:avLst/>
          </a:prstGeom>
        </p:spPr>
      </p:pic>
    </p:spTree>
    <p:extLst>
      <p:ext uri="{BB962C8B-B14F-4D97-AF65-F5344CB8AC3E}">
        <p14:creationId xmlns:p14="http://schemas.microsoft.com/office/powerpoint/2010/main" val="21626504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7CD0DD-A951-6A34-AD18-6FC580536790}"/>
              </a:ext>
            </a:extLst>
          </p:cNvPr>
          <p:cNvPicPr>
            <a:picLocks noChangeAspect="1"/>
          </p:cNvPicPr>
          <p:nvPr/>
        </p:nvPicPr>
        <p:blipFill>
          <a:blip r:embed="rId3"/>
          <a:stretch>
            <a:fillRect/>
          </a:stretch>
        </p:blipFill>
        <p:spPr>
          <a:xfrm>
            <a:off x="0" y="-26409"/>
            <a:ext cx="12192000" cy="6858000"/>
          </a:xfrm>
          <a:prstGeom prst="rect">
            <a:avLst/>
          </a:prstGeom>
        </p:spPr>
      </p:pic>
      <p:sp>
        <p:nvSpPr>
          <p:cNvPr id="3" name="Title 3">
            <a:extLst>
              <a:ext uri="{FF2B5EF4-FFF2-40B4-BE49-F238E27FC236}">
                <a16:creationId xmlns:a16="http://schemas.microsoft.com/office/drawing/2014/main" id="{BC5F7B08-F804-4A34-9CA9-192D57CB5BA2}"/>
              </a:ext>
            </a:extLst>
          </p:cNvPr>
          <p:cNvSpPr txBox="1">
            <a:spLocks/>
          </p:cNvSpPr>
          <p:nvPr/>
        </p:nvSpPr>
        <p:spPr>
          <a:xfrm>
            <a:off x="685800" y="381000"/>
            <a:ext cx="4648200" cy="594360"/>
          </a:xfrm>
          <a:prstGeom prst="rect">
            <a:avLst/>
          </a:prstGeom>
        </p:spPr>
        <p:txBody>
          <a:bodyPr/>
          <a:lstStyle>
            <a:lvl1pPr algn="l" defTabSz="685800" rtl="0" eaLnBrk="1" latinLnBrk="0" hangingPunct="1">
              <a:lnSpc>
                <a:spcPct val="90000"/>
              </a:lnSpc>
              <a:spcBef>
                <a:spcPct val="0"/>
              </a:spcBef>
              <a:buNone/>
              <a:defRPr sz="3300" kern="1200" baseline="0">
                <a:solidFill>
                  <a:srgbClr val="FFFFFF"/>
                </a:solidFill>
                <a:latin typeface="Calibri Bold" charset="0"/>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Tahoma" panose="020B0604030504040204" pitchFamily="34" charset="0"/>
                <a:cs typeface="Tahoma" panose="020B0604030504040204" pitchFamily="34" charset="0"/>
              </a:rPr>
              <a:t>Swahili proverb</a:t>
            </a:r>
          </a:p>
        </p:txBody>
      </p:sp>
      <p:sp>
        <p:nvSpPr>
          <p:cNvPr id="4" name="TextBox 3">
            <a:extLst>
              <a:ext uri="{FF2B5EF4-FFF2-40B4-BE49-F238E27FC236}">
                <a16:creationId xmlns:a16="http://schemas.microsoft.com/office/drawing/2014/main" id="{431C257B-E51A-4A06-8D56-680A0049DDB7}"/>
              </a:ext>
            </a:extLst>
          </p:cNvPr>
          <p:cNvSpPr txBox="1"/>
          <p:nvPr/>
        </p:nvSpPr>
        <p:spPr>
          <a:xfrm>
            <a:off x="8270232" y="1627536"/>
            <a:ext cx="3124200" cy="175432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Calibri" panose="020F0502020204030204"/>
                <a:ea typeface="Tahoma" panose="020B0604030504040204" pitchFamily="34" charset="0"/>
                <a:cs typeface="Tahoma" panose="020B0604030504040204" pitchFamily="34" charset="0"/>
              </a:rPr>
              <a:t>“If you want to travel quickly, go alone. </a:t>
            </a:r>
          </a:p>
        </p:txBody>
      </p:sp>
      <p:sp>
        <p:nvSpPr>
          <p:cNvPr id="5" name="Rectangle 4">
            <a:extLst>
              <a:ext uri="{FF2B5EF4-FFF2-40B4-BE49-F238E27FC236}">
                <a16:creationId xmlns:a16="http://schemas.microsoft.com/office/drawing/2014/main" id="{FD36660C-DB22-40F4-9DA2-8D616804FD3A}"/>
              </a:ext>
            </a:extLst>
          </p:cNvPr>
          <p:cNvSpPr/>
          <p:nvPr/>
        </p:nvSpPr>
        <p:spPr>
          <a:xfrm>
            <a:off x="8498832" y="3886200"/>
            <a:ext cx="2667000" cy="1754326"/>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Calibri" panose="020F0502020204030204"/>
                <a:ea typeface="Tahoma" panose="020B0604030504040204" pitchFamily="34" charset="0"/>
                <a:cs typeface="Tahoma" panose="020B0604030504040204" pitchFamily="34" charset="0"/>
              </a:rPr>
              <a:t>“If you want to travel far, go together.”</a:t>
            </a:r>
          </a:p>
        </p:txBody>
      </p:sp>
      <p:pic>
        <p:nvPicPr>
          <p:cNvPr id="8" name="Picture 7" descr="A group of kids watering plants in a greenhouse&#10;&#10;Description automatically generated">
            <a:extLst>
              <a:ext uri="{FF2B5EF4-FFF2-40B4-BE49-F238E27FC236}">
                <a16:creationId xmlns:a16="http://schemas.microsoft.com/office/drawing/2014/main" id="{8669A9D8-B2EA-DD1D-E5A3-7FD5178FCB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99" y="1382769"/>
            <a:ext cx="7418925" cy="4941831"/>
          </a:xfrm>
          <a:prstGeom prst="rect">
            <a:avLst/>
          </a:prstGeom>
          <a:ln>
            <a:solidFill>
              <a:schemeClr val="bg2"/>
            </a:solidFill>
          </a:ln>
        </p:spPr>
      </p:pic>
      <p:sp>
        <p:nvSpPr>
          <p:cNvPr id="2" name="TextBox 1">
            <a:extLst>
              <a:ext uri="{FF2B5EF4-FFF2-40B4-BE49-F238E27FC236}">
                <a16:creationId xmlns:a16="http://schemas.microsoft.com/office/drawing/2014/main" id="{6AF6E94F-C715-3BA2-72EB-201E9D1FAEB4}"/>
              </a:ext>
            </a:extLst>
          </p:cNvPr>
          <p:cNvSpPr txBox="1"/>
          <p:nvPr/>
        </p:nvSpPr>
        <p:spPr>
          <a:xfrm>
            <a:off x="392544" y="6135316"/>
            <a:ext cx="897262" cy="184666"/>
          </a:xfrm>
          <a:prstGeom prst="rect">
            <a:avLst/>
          </a:prstGeom>
          <a:noFill/>
        </p:spPr>
        <p:txBody>
          <a:bodyPr wrap="square" rtlCol="0">
            <a:spAutoFit/>
          </a:bodyPr>
          <a:lstStyle/>
          <a:p>
            <a:r>
              <a:rPr lang="en-US" sz="600" dirty="0">
                <a:solidFill>
                  <a:schemeClr val="bg1"/>
                </a:solidFill>
                <a:latin typeface="Calibri" panose="020F0502020204030204" pitchFamily="34" charset="0"/>
                <a:ea typeface="Calibri" panose="020F0502020204030204" pitchFamily="34" charset="0"/>
                <a:cs typeface="Calibri" panose="020F0502020204030204" pitchFamily="34" charset="0"/>
              </a:rPr>
              <a:t>Ammi Robles</a:t>
            </a:r>
          </a:p>
        </p:txBody>
      </p:sp>
    </p:spTree>
    <p:extLst>
      <p:ext uri="{BB962C8B-B14F-4D97-AF65-F5344CB8AC3E}">
        <p14:creationId xmlns:p14="http://schemas.microsoft.com/office/powerpoint/2010/main" val="10926730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1B2AE6-38DE-324A-B463-97C4E21C944A}"/>
              </a:ext>
            </a:extLst>
          </p:cNvPr>
          <p:cNvSpPr txBox="1"/>
          <p:nvPr/>
        </p:nvSpPr>
        <p:spPr>
          <a:xfrm>
            <a:off x="1295400" y="2209800"/>
            <a:ext cx="10058400" cy="861774"/>
          </a:xfrm>
          <a:prstGeom prst="rect">
            <a:avLst/>
          </a:prstGeom>
          <a:noFill/>
        </p:spPr>
        <p:txBody>
          <a:bodyPr wrap="square" rtlCol="0">
            <a:spAutoFit/>
          </a:bodyPr>
          <a:lstStyle/>
          <a:p>
            <a:pPr algn="ctr"/>
            <a:r>
              <a:rPr lang="en-US" sz="5000" b="1" dirty="0"/>
              <a:t>[MES Logo / Wordmark]</a:t>
            </a:r>
          </a:p>
        </p:txBody>
      </p:sp>
      <p:pic>
        <p:nvPicPr>
          <p:cNvPr id="4" name="Picture 3" descr="Blue text on a white background&#10;&#10;Description automatically generated">
            <a:extLst>
              <a:ext uri="{FF2B5EF4-FFF2-40B4-BE49-F238E27FC236}">
                <a16:creationId xmlns:a16="http://schemas.microsoft.com/office/drawing/2014/main" id="{59856979-A162-677E-2BE2-3787276FF1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0" y="1600200"/>
            <a:ext cx="12202600" cy="3654424"/>
          </a:xfrm>
          <a:prstGeom prst="rect">
            <a:avLst/>
          </a:prstGeom>
        </p:spPr>
      </p:pic>
    </p:spTree>
    <p:extLst>
      <p:ext uri="{BB962C8B-B14F-4D97-AF65-F5344CB8AC3E}">
        <p14:creationId xmlns:p14="http://schemas.microsoft.com/office/powerpoint/2010/main" val="35821347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7CD0DD-A951-6A34-AD18-6FC580536790}"/>
              </a:ext>
            </a:extLst>
          </p:cNvPr>
          <p:cNvPicPr>
            <a:picLocks noChangeAspect="1"/>
          </p:cNvPicPr>
          <p:nvPr/>
        </p:nvPicPr>
        <p:blipFill>
          <a:blip r:embed="rId3"/>
          <a:stretch>
            <a:fillRect/>
          </a:stretch>
        </p:blipFill>
        <p:spPr>
          <a:xfrm>
            <a:off x="0" y="-26409"/>
            <a:ext cx="12192000" cy="6858000"/>
          </a:xfrm>
          <a:prstGeom prst="rect">
            <a:avLst/>
          </a:prstGeom>
        </p:spPr>
      </p:pic>
      <p:sp>
        <p:nvSpPr>
          <p:cNvPr id="3" name="Title 3">
            <a:extLst>
              <a:ext uri="{FF2B5EF4-FFF2-40B4-BE49-F238E27FC236}">
                <a16:creationId xmlns:a16="http://schemas.microsoft.com/office/drawing/2014/main" id="{BC5F7B08-F804-4A34-9CA9-192D57CB5BA2}"/>
              </a:ext>
            </a:extLst>
          </p:cNvPr>
          <p:cNvSpPr txBox="1">
            <a:spLocks/>
          </p:cNvSpPr>
          <p:nvPr/>
        </p:nvSpPr>
        <p:spPr>
          <a:xfrm>
            <a:off x="304800" y="329516"/>
            <a:ext cx="8153400" cy="594360"/>
          </a:xfrm>
          <a:prstGeom prst="rect">
            <a:avLst/>
          </a:prstGeom>
        </p:spPr>
        <p:txBody>
          <a:bodyPr/>
          <a:lstStyle>
            <a:lvl1pPr algn="l" defTabSz="685800" rtl="0" eaLnBrk="1" latinLnBrk="0" hangingPunct="1">
              <a:lnSpc>
                <a:spcPct val="90000"/>
              </a:lnSpc>
              <a:spcBef>
                <a:spcPct val="0"/>
              </a:spcBef>
              <a:buNone/>
              <a:defRPr sz="3300" kern="1200" baseline="0">
                <a:solidFill>
                  <a:srgbClr val="FFFFFF"/>
                </a:solidFill>
                <a:latin typeface="Calibri Bold" charset="0"/>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sz="4400" b="1" dirty="0">
                <a:effectLst>
                  <a:outerShdw blurRad="38100" dist="38100" dir="2700000" algn="tl">
                    <a:srgbClr val="000000">
                      <a:alpha val="43137"/>
                    </a:srgbClr>
                  </a:outerShdw>
                </a:effectLst>
                <a:latin typeface="+mn-lt"/>
              </a:rPr>
              <a:t>Bridge in </a:t>
            </a:r>
            <a:r>
              <a:rPr lang="en-US" sz="4400" b="1" dirty="0" err="1">
                <a:effectLst>
                  <a:outerShdw blurRad="38100" dist="38100" dir="2700000" algn="tl">
                    <a:srgbClr val="000000">
                      <a:alpha val="43137"/>
                    </a:srgbClr>
                  </a:outerShdw>
                </a:effectLst>
                <a:latin typeface="+mn-lt"/>
              </a:rPr>
              <a:t>Cholocanas</a:t>
            </a:r>
            <a:r>
              <a:rPr lang="en-US" sz="4400" b="1" dirty="0">
                <a:effectLst>
                  <a:outerShdw blurRad="38100" dist="38100" dir="2700000" algn="tl">
                    <a:srgbClr val="000000">
                      <a:alpha val="43137"/>
                    </a:srgbClr>
                  </a:outerShdw>
                </a:effectLst>
                <a:latin typeface="+mn-lt"/>
              </a:rPr>
              <a:t>, Honduras</a:t>
            </a:r>
            <a:endParaRPr kumimoji="0" lang="en-US" sz="4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Tahoma" panose="020B0604030504040204" pitchFamily="34" charset="0"/>
              <a:cs typeface="Tahoma" panose="020B0604030504040204" pitchFamily="34" charset="0"/>
            </a:endParaRPr>
          </a:p>
        </p:txBody>
      </p:sp>
      <p:pic>
        <p:nvPicPr>
          <p:cNvPr id="2" name="Picture 1" descr="Slide3.jpg">
            <a:extLst>
              <a:ext uri="{FF2B5EF4-FFF2-40B4-BE49-F238E27FC236}">
                <a16:creationId xmlns:a16="http://schemas.microsoft.com/office/drawing/2014/main" id="{093D55EF-FDBB-6AD8-FE1F-1BD279111ABA}"/>
              </a:ext>
            </a:extLst>
          </p:cNvPr>
          <p:cNvPicPr>
            <a:picLocks noChangeAspect="1"/>
          </p:cNvPicPr>
          <p:nvPr/>
        </p:nvPicPr>
        <p:blipFill>
          <a:blip r:embed="rId4" cstate="print"/>
          <a:stretch>
            <a:fillRect/>
          </a:stretch>
        </p:blipFill>
        <p:spPr>
          <a:xfrm>
            <a:off x="838200" y="1143001"/>
            <a:ext cx="10515600" cy="5410200"/>
          </a:xfrm>
          <a:prstGeom prst="rect">
            <a:avLst/>
          </a:prstGeom>
          <a:ln>
            <a:noFill/>
          </a:ln>
          <a:effectLst/>
        </p:spPr>
      </p:pic>
    </p:spTree>
    <p:extLst>
      <p:ext uri="{BB962C8B-B14F-4D97-AF65-F5344CB8AC3E}">
        <p14:creationId xmlns:p14="http://schemas.microsoft.com/office/powerpoint/2010/main" val="7408605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348CBA-90A3-70D1-1B07-E95D8841264D}"/>
              </a:ext>
            </a:extLst>
          </p:cNvPr>
          <p:cNvPicPr>
            <a:picLocks noChangeAspect="1"/>
          </p:cNvPicPr>
          <p:nvPr/>
        </p:nvPicPr>
        <p:blipFill>
          <a:blip r:embed="rId3"/>
          <a:stretch>
            <a:fillRect/>
          </a:stretch>
        </p:blipFill>
        <p:spPr>
          <a:xfrm>
            <a:off x="0" y="-26409"/>
            <a:ext cx="12192000" cy="6858000"/>
          </a:xfrm>
          <a:prstGeom prst="rect">
            <a:avLst/>
          </a:prstGeom>
        </p:spPr>
      </p:pic>
      <p:sp>
        <p:nvSpPr>
          <p:cNvPr id="3" name="Rectangle 2">
            <a:extLst>
              <a:ext uri="{FF2B5EF4-FFF2-40B4-BE49-F238E27FC236}">
                <a16:creationId xmlns:a16="http://schemas.microsoft.com/office/drawing/2014/main" id="{2736125B-3293-41B2-B17A-D788452B5966}"/>
              </a:ext>
            </a:extLst>
          </p:cNvPr>
          <p:cNvSpPr/>
          <p:nvPr/>
        </p:nvSpPr>
        <p:spPr>
          <a:xfrm>
            <a:off x="0" y="381000"/>
            <a:ext cx="12192000" cy="838200"/>
          </a:xfrm>
          <a:prstGeom prst="rect">
            <a:avLst/>
          </a:prstGeom>
          <a:solidFill>
            <a:schemeClr val="tx1">
              <a:lumMod val="95000"/>
            </a:schemeClr>
          </a:solidFill>
        </p:spPr>
        <p:style>
          <a:lnRef idx="1">
            <a:schemeClr val="accent4"/>
          </a:lnRef>
          <a:fillRef idx="2">
            <a:schemeClr val="accent4"/>
          </a:fillRef>
          <a:effectRef idx="1">
            <a:schemeClr val="accent4"/>
          </a:effectRef>
          <a:fontRef idx="minor">
            <a:schemeClr val="dk1"/>
          </a:fontRef>
        </p:style>
        <p:txBody>
          <a:bodyPr rtlCol="0" anchor="ctr"/>
          <a:lstStyle/>
          <a:p>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600" b="1" dirty="0">
                <a:latin typeface="Calibri" panose="020F0502020204030204" pitchFamily="34" charset="0"/>
                <a:ea typeface="Calibri" panose="020F0502020204030204" pitchFamily="34" charset="0"/>
                <a:cs typeface="Calibri" panose="020F0502020204030204" pitchFamily="34" charset="0"/>
              </a:rPr>
              <a:t>Poverty Alleviation</a:t>
            </a:r>
          </a:p>
        </p:txBody>
      </p:sp>
      <p:pic>
        <p:nvPicPr>
          <p:cNvPr id="11" name="Picture 10" descr="A person carrying a baby on her back&#10;&#10;Description automatically generated">
            <a:extLst>
              <a:ext uri="{FF2B5EF4-FFF2-40B4-BE49-F238E27FC236}">
                <a16:creationId xmlns:a16="http://schemas.microsoft.com/office/drawing/2014/main" id="{0B96E307-2F65-85EF-CF1B-5492291F8D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455920"/>
            <a:ext cx="4572000" cy="2999232"/>
          </a:xfrm>
          <a:prstGeom prst="rect">
            <a:avLst/>
          </a:prstGeom>
          <a:ln>
            <a:solidFill>
              <a:schemeClr val="tx1"/>
            </a:solidFill>
          </a:ln>
        </p:spPr>
      </p:pic>
      <p:pic>
        <p:nvPicPr>
          <p:cNvPr id="9" name="Picture 8" descr="A group of people building a house&#10;&#10;Description automatically generated">
            <a:extLst>
              <a:ext uri="{FF2B5EF4-FFF2-40B4-BE49-F238E27FC236}">
                <a16:creationId xmlns:a16="http://schemas.microsoft.com/office/drawing/2014/main" id="{2935B2C5-757B-9397-8568-1BD931E324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8640" y="3505200"/>
            <a:ext cx="4695616" cy="3124200"/>
          </a:xfrm>
          <a:prstGeom prst="rect">
            <a:avLst/>
          </a:prstGeom>
          <a:ln>
            <a:solidFill>
              <a:schemeClr val="tx1"/>
            </a:solidFill>
          </a:ln>
        </p:spPr>
      </p:pic>
      <p:sp>
        <p:nvSpPr>
          <p:cNvPr id="12" name="TextBox 11">
            <a:extLst>
              <a:ext uri="{FF2B5EF4-FFF2-40B4-BE49-F238E27FC236}">
                <a16:creationId xmlns:a16="http://schemas.microsoft.com/office/drawing/2014/main" id="{3390B046-A1CE-72B3-70E8-85C3DF4F0296}"/>
              </a:ext>
            </a:extLst>
          </p:cNvPr>
          <p:cNvSpPr txBox="1"/>
          <p:nvPr/>
        </p:nvSpPr>
        <p:spPr>
          <a:xfrm>
            <a:off x="7772400" y="1752600"/>
            <a:ext cx="4114798" cy="3600986"/>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Presbyterian Disaster Assistance</a:t>
            </a:r>
          </a:p>
          <a:p>
            <a:endPar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Presbyterian Hunger</a:t>
            </a:r>
          </a:p>
          <a:p>
            <a:endPar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Self-Development of People</a:t>
            </a:r>
            <a:endParaRPr lang="en-US"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Young Adult Volunteers</a:t>
            </a:r>
          </a:p>
        </p:txBody>
      </p:sp>
      <p:sp>
        <p:nvSpPr>
          <p:cNvPr id="4" name="TextBox 3">
            <a:extLst>
              <a:ext uri="{FF2B5EF4-FFF2-40B4-BE49-F238E27FC236}">
                <a16:creationId xmlns:a16="http://schemas.microsoft.com/office/drawing/2014/main" id="{E82ACA23-B4B5-E6C6-93A7-539A85B1E436}"/>
              </a:ext>
            </a:extLst>
          </p:cNvPr>
          <p:cNvSpPr txBox="1"/>
          <p:nvPr/>
        </p:nvSpPr>
        <p:spPr>
          <a:xfrm>
            <a:off x="304800" y="4270486"/>
            <a:ext cx="899605" cy="184666"/>
          </a:xfrm>
          <a:prstGeom prst="rect">
            <a:avLst/>
          </a:prstGeom>
          <a:noFill/>
        </p:spPr>
        <p:txBody>
          <a:bodyPr wrap="none" rtlCol="0">
            <a:spAutoFit/>
          </a:bodyPr>
          <a:lstStyle/>
          <a:p>
            <a:r>
              <a:rPr lang="en-US" sz="600" b="0" i="0" dirty="0">
                <a:effectLst/>
                <a:latin typeface="Calibri" panose="020F0502020204030204" pitchFamily="34" charset="0"/>
                <a:ea typeface="Calibri" panose="020F0502020204030204" pitchFamily="34" charset="0"/>
                <a:cs typeface="Calibri" panose="020F0502020204030204" pitchFamily="34" charset="0"/>
              </a:rPr>
              <a:t>WFP/Riccardo </a:t>
            </a:r>
            <a:r>
              <a:rPr lang="en-US" sz="600" b="0" i="0" dirty="0" err="1">
                <a:effectLst/>
                <a:latin typeface="Calibri" panose="020F0502020204030204" pitchFamily="34" charset="0"/>
                <a:ea typeface="Calibri" panose="020F0502020204030204" pitchFamily="34" charset="0"/>
                <a:cs typeface="Calibri" panose="020F0502020204030204" pitchFamily="34" charset="0"/>
              </a:rPr>
              <a:t>Gangale</a:t>
            </a:r>
            <a:endParaRPr lang="en-US" sz="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8996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21DE8C-4520-27E6-2BB6-D3A9B97CC071}"/>
              </a:ext>
            </a:extLst>
          </p:cNvPr>
          <p:cNvPicPr>
            <a:picLocks noChangeAspect="1"/>
          </p:cNvPicPr>
          <p:nvPr/>
        </p:nvPicPr>
        <p:blipFill>
          <a:blip r:embed="rId3"/>
          <a:stretch>
            <a:fillRect/>
          </a:stretch>
        </p:blipFill>
        <p:spPr>
          <a:xfrm>
            <a:off x="0" y="-26409"/>
            <a:ext cx="12192000" cy="6858000"/>
          </a:xfrm>
          <a:prstGeom prst="rect">
            <a:avLst/>
          </a:prstGeom>
        </p:spPr>
      </p:pic>
      <p:sp>
        <p:nvSpPr>
          <p:cNvPr id="3" name="Rectangle 2">
            <a:extLst>
              <a:ext uri="{FF2B5EF4-FFF2-40B4-BE49-F238E27FC236}">
                <a16:creationId xmlns:a16="http://schemas.microsoft.com/office/drawing/2014/main" id="{DB0F03A4-933B-207F-5134-3F83F66E3245}"/>
              </a:ext>
            </a:extLst>
          </p:cNvPr>
          <p:cNvSpPr/>
          <p:nvPr/>
        </p:nvSpPr>
        <p:spPr>
          <a:xfrm>
            <a:off x="0" y="381000"/>
            <a:ext cx="12192000" cy="838200"/>
          </a:xfrm>
          <a:prstGeom prst="rect">
            <a:avLst/>
          </a:prstGeom>
          <a:solidFill>
            <a:schemeClr val="tx1">
              <a:lumMod val="95000"/>
            </a:schemeClr>
          </a:solidFill>
        </p:spPr>
        <p:style>
          <a:lnRef idx="1">
            <a:schemeClr val="accent4"/>
          </a:lnRef>
          <a:fillRef idx="2">
            <a:schemeClr val="accent4"/>
          </a:fillRef>
          <a:effectRef idx="1">
            <a:schemeClr val="accent4"/>
          </a:effectRef>
          <a:fontRef idx="minor">
            <a:schemeClr val="dk1"/>
          </a:fontRef>
        </p:style>
        <p:txBody>
          <a:bodyPr rtlCol="0" anchor="ctr"/>
          <a:lstStyle/>
          <a:p>
            <a:r>
              <a:rPr lang="en-US" sz="3600" b="1" dirty="0">
                <a:latin typeface="Calibri" panose="020F0502020204030204" pitchFamily="34" charset="0"/>
                <a:ea typeface="Calibri" panose="020F0502020204030204" pitchFamily="34" charset="0"/>
                <a:cs typeface="Calibri" panose="020F0502020204030204" pitchFamily="34" charset="0"/>
              </a:rPr>
              <a:t>	Justice</a:t>
            </a:r>
          </a:p>
        </p:txBody>
      </p:sp>
      <p:sp>
        <p:nvSpPr>
          <p:cNvPr id="8" name="TextBox 7">
            <a:extLst>
              <a:ext uri="{FF2B5EF4-FFF2-40B4-BE49-F238E27FC236}">
                <a16:creationId xmlns:a16="http://schemas.microsoft.com/office/drawing/2014/main" id="{6C0B8774-A50A-E248-D0A6-B4E75FA87BB1}"/>
              </a:ext>
            </a:extLst>
          </p:cNvPr>
          <p:cNvSpPr txBox="1"/>
          <p:nvPr/>
        </p:nvSpPr>
        <p:spPr>
          <a:xfrm>
            <a:off x="5076026" y="1925122"/>
            <a:ext cx="6095999" cy="2739211"/>
          </a:xfrm>
          <a:prstGeom prst="rect">
            <a:avLst/>
          </a:prstGeom>
          <a:noFill/>
        </p:spPr>
        <p:txBody>
          <a:bodyPr wrap="square" rtlCol="0">
            <a:spAutoFit/>
          </a:bodyPr>
          <a:lstStyle/>
          <a:p>
            <a:pPr marL="285750" indent="-285750">
              <a:buFont typeface="Arial" panose="020B0604020202020204" pitchFamily="34" charset="0"/>
              <a:buChar char="•"/>
            </a:pPr>
            <a:r>
              <a:rPr lang="en-US" sz="2600" b="1" dirty="0">
                <a:solidFill>
                  <a:schemeClr val="bg1"/>
                </a:solidFill>
                <a:latin typeface="Calibri" panose="020F0502020204030204" pitchFamily="34" charset="0"/>
                <a:ea typeface="Calibri" panose="020F0502020204030204" pitchFamily="34" charset="0"/>
                <a:cs typeface="Calibri" panose="020F0502020204030204" pitchFamily="34" charset="0"/>
              </a:rPr>
              <a:t>Ecumenical Relations</a:t>
            </a:r>
          </a:p>
          <a:p>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600" b="1" dirty="0">
                <a:solidFill>
                  <a:schemeClr val="bg1"/>
                </a:solidFill>
                <a:latin typeface="Calibri" panose="020F0502020204030204" pitchFamily="34" charset="0"/>
                <a:ea typeface="Calibri" panose="020F0502020204030204" pitchFamily="34" charset="0"/>
                <a:cs typeface="Calibri" panose="020F0502020204030204" pitchFamily="34" charset="0"/>
              </a:rPr>
              <a:t>Office of Public Witness</a:t>
            </a:r>
          </a:p>
          <a:p>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600" b="1" dirty="0">
                <a:solidFill>
                  <a:schemeClr val="bg1"/>
                </a:solidFill>
                <a:latin typeface="Calibri" panose="020F0502020204030204" pitchFamily="34" charset="0"/>
                <a:ea typeface="Calibri" panose="020F0502020204030204" pitchFamily="34" charset="0"/>
                <a:cs typeface="Calibri" panose="020F0502020204030204" pitchFamily="34" charset="0"/>
              </a:rPr>
              <a:t>Presbyterian Ministry at the United Nations</a:t>
            </a:r>
          </a:p>
          <a:p>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600" b="1" dirty="0">
                <a:solidFill>
                  <a:schemeClr val="bg1"/>
                </a:solidFill>
                <a:latin typeface="Calibri" panose="020F0502020204030204" pitchFamily="34" charset="0"/>
                <a:ea typeface="Calibri" panose="020F0502020204030204" pitchFamily="34" charset="0"/>
                <a:cs typeface="Calibri" panose="020F0502020204030204" pitchFamily="34" charset="0"/>
              </a:rPr>
              <a:t>World Mission</a:t>
            </a:r>
          </a:p>
        </p:txBody>
      </p:sp>
      <p:pic>
        <p:nvPicPr>
          <p:cNvPr id="14" name="Picture 13" descr="A group of people posing for a photo&#10;&#10;Description automatically generated">
            <a:extLst>
              <a:ext uri="{FF2B5EF4-FFF2-40B4-BE49-F238E27FC236}">
                <a16:creationId xmlns:a16="http://schemas.microsoft.com/office/drawing/2014/main" id="{7D3033EA-4242-810C-F14A-1D75CF584340}"/>
              </a:ext>
            </a:extLst>
          </p:cNvPr>
          <p:cNvPicPr>
            <a:picLocks noChangeAspect="1"/>
          </p:cNvPicPr>
          <p:nvPr/>
        </p:nvPicPr>
        <p:blipFill rotWithShape="1">
          <a:blip r:embed="rId4">
            <a:extLst>
              <a:ext uri="{28A0092B-C50C-407E-A947-70E740481C1C}">
                <a14:useLocalDpi xmlns:a14="http://schemas.microsoft.com/office/drawing/2010/main" val="0"/>
              </a:ext>
            </a:extLst>
          </a:blip>
          <a:srcRect t="5051"/>
          <a:stretch/>
        </p:blipFill>
        <p:spPr>
          <a:xfrm>
            <a:off x="194941" y="1414130"/>
            <a:ext cx="4673006" cy="3327718"/>
          </a:xfrm>
          <a:prstGeom prst="rect">
            <a:avLst/>
          </a:prstGeom>
          <a:ln>
            <a:solidFill>
              <a:schemeClr val="tx1"/>
            </a:solidFill>
          </a:ln>
        </p:spPr>
      </p:pic>
      <p:pic>
        <p:nvPicPr>
          <p:cNvPr id="7" name="Picture 6" descr="A group of people holding signs&#10;&#10;Description automatically generated">
            <a:extLst>
              <a:ext uri="{FF2B5EF4-FFF2-40B4-BE49-F238E27FC236}">
                <a16:creationId xmlns:a16="http://schemas.microsoft.com/office/drawing/2014/main" id="{8B5F7642-8991-E9FC-9388-D958FB84ED6E}"/>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772400" y="3960406"/>
            <a:ext cx="4114798" cy="2743199"/>
          </a:xfrm>
          <a:prstGeom prst="rect">
            <a:avLst/>
          </a:prstGeom>
          <a:ln>
            <a:solidFill>
              <a:schemeClr val="tx1"/>
            </a:solidFill>
          </a:ln>
        </p:spPr>
      </p:pic>
      <p:sp>
        <p:nvSpPr>
          <p:cNvPr id="4" name="TextBox 3">
            <a:extLst>
              <a:ext uri="{FF2B5EF4-FFF2-40B4-BE49-F238E27FC236}">
                <a16:creationId xmlns:a16="http://schemas.microsoft.com/office/drawing/2014/main" id="{C836B790-4954-1102-CBC7-064A77735D4F}"/>
              </a:ext>
            </a:extLst>
          </p:cNvPr>
          <p:cNvSpPr txBox="1"/>
          <p:nvPr/>
        </p:nvSpPr>
        <p:spPr>
          <a:xfrm>
            <a:off x="152401" y="4572000"/>
            <a:ext cx="897262" cy="184666"/>
          </a:xfrm>
          <a:prstGeom prst="rect">
            <a:avLst/>
          </a:prstGeom>
          <a:noFill/>
        </p:spPr>
        <p:txBody>
          <a:bodyPr wrap="square" rtlCol="0">
            <a:spAutoFit/>
          </a:bodyPr>
          <a:lstStyle/>
          <a:p>
            <a:r>
              <a:rPr lang="en-US" sz="600" dirty="0" err="1">
                <a:latin typeface="Calibri" panose="020F0502020204030204" pitchFamily="34" charset="0"/>
                <a:ea typeface="Calibri" panose="020F0502020204030204" pitchFamily="34" charset="0"/>
                <a:cs typeface="Calibri" panose="020F0502020204030204" pitchFamily="34" charset="0"/>
              </a:rPr>
              <a:t>Shelvis</a:t>
            </a:r>
            <a:r>
              <a:rPr lang="en-US" sz="600" dirty="0">
                <a:latin typeface="Calibri" panose="020F0502020204030204" pitchFamily="34" charset="0"/>
                <a:ea typeface="Calibri" panose="020F0502020204030204" pitchFamily="34" charset="0"/>
                <a:cs typeface="Calibri" panose="020F0502020204030204" pitchFamily="34" charset="0"/>
              </a:rPr>
              <a:t> Smith-Mather</a:t>
            </a:r>
          </a:p>
        </p:txBody>
      </p:sp>
    </p:spTree>
    <p:extLst>
      <p:ext uri="{BB962C8B-B14F-4D97-AF65-F5344CB8AC3E}">
        <p14:creationId xmlns:p14="http://schemas.microsoft.com/office/powerpoint/2010/main" val="14964648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6D0983-2688-4749-6A3C-17E115FC1274}"/>
              </a:ext>
            </a:extLst>
          </p:cNvPr>
          <p:cNvPicPr>
            <a:picLocks noChangeAspect="1"/>
          </p:cNvPicPr>
          <p:nvPr/>
        </p:nvPicPr>
        <p:blipFill>
          <a:blip r:embed="rId3"/>
          <a:stretch>
            <a:fillRect/>
          </a:stretch>
        </p:blipFill>
        <p:spPr>
          <a:xfrm>
            <a:off x="0" y="-26409"/>
            <a:ext cx="12192000" cy="6858000"/>
          </a:xfrm>
          <a:prstGeom prst="rect">
            <a:avLst/>
          </a:prstGeom>
        </p:spPr>
      </p:pic>
      <p:sp>
        <p:nvSpPr>
          <p:cNvPr id="3" name="Rectangle 2">
            <a:extLst>
              <a:ext uri="{FF2B5EF4-FFF2-40B4-BE49-F238E27FC236}">
                <a16:creationId xmlns:a16="http://schemas.microsoft.com/office/drawing/2014/main" id="{A256E332-AE93-85B3-BCA2-99A45CBB37B2}"/>
              </a:ext>
            </a:extLst>
          </p:cNvPr>
          <p:cNvSpPr/>
          <p:nvPr/>
        </p:nvSpPr>
        <p:spPr>
          <a:xfrm>
            <a:off x="0" y="381000"/>
            <a:ext cx="12192000" cy="838200"/>
          </a:xfrm>
          <a:prstGeom prst="rect">
            <a:avLst/>
          </a:prstGeom>
          <a:solidFill>
            <a:schemeClr val="tx1">
              <a:lumMod val="95000"/>
            </a:schemeClr>
          </a:solidFill>
        </p:spPr>
        <p:style>
          <a:lnRef idx="1">
            <a:schemeClr val="accent4"/>
          </a:lnRef>
          <a:fillRef idx="2">
            <a:schemeClr val="accent4"/>
          </a:fillRef>
          <a:effectRef idx="1">
            <a:schemeClr val="accent4"/>
          </a:effectRef>
          <a:fontRef idx="minor">
            <a:schemeClr val="dk1"/>
          </a:fontRef>
        </p:style>
        <p:txBody>
          <a:bodyPr rtlCol="0" anchor="ctr"/>
          <a:lstStyle/>
          <a:p>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600" b="1" dirty="0">
                <a:latin typeface="Calibri" panose="020F0502020204030204" pitchFamily="34" charset="0"/>
                <a:ea typeface="Calibri" panose="020F0502020204030204" pitchFamily="34" charset="0"/>
                <a:cs typeface="Calibri" panose="020F0502020204030204" pitchFamily="34" charset="0"/>
              </a:rPr>
              <a:t>Vitality of Congregations</a:t>
            </a:r>
            <a:endParaRPr lang="en-US" sz="3200" b="1" dirty="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A person standing in a line with a group of people&#10;&#10;Description automatically generated">
            <a:extLst>
              <a:ext uri="{FF2B5EF4-FFF2-40B4-BE49-F238E27FC236}">
                <a16:creationId xmlns:a16="http://schemas.microsoft.com/office/drawing/2014/main" id="{FE692FDD-4DF3-07C6-735D-A2CFED179F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422591"/>
            <a:ext cx="4609814" cy="3073209"/>
          </a:xfrm>
          <a:prstGeom prst="rect">
            <a:avLst/>
          </a:prstGeom>
          <a:ln>
            <a:solidFill>
              <a:schemeClr val="tx1"/>
            </a:solidFill>
          </a:ln>
        </p:spPr>
      </p:pic>
      <p:pic>
        <p:nvPicPr>
          <p:cNvPr id="5" name="Picture 4" descr="A person and person playing a music instrument&#10;&#10;Description automatically generated">
            <a:extLst>
              <a:ext uri="{FF2B5EF4-FFF2-40B4-BE49-F238E27FC236}">
                <a16:creationId xmlns:a16="http://schemas.microsoft.com/office/drawing/2014/main" id="{B4D86EFD-9618-B9D1-8839-1E5BCA1F75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9679" y="3657600"/>
            <a:ext cx="4454281" cy="2963584"/>
          </a:xfrm>
          <a:prstGeom prst="rect">
            <a:avLst/>
          </a:prstGeom>
          <a:ln>
            <a:solidFill>
              <a:schemeClr val="tx1"/>
            </a:solidFill>
          </a:ln>
        </p:spPr>
      </p:pic>
      <p:sp>
        <p:nvSpPr>
          <p:cNvPr id="8" name="TextBox 7">
            <a:extLst>
              <a:ext uri="{FF2B5EF4-FFF2-40B4-BE49-F238E27FC236}">
                <a16:creationId xmlns:a16="http://schemas.microsoft.com/office/drawing/2014/main" id="{ADFD63FF-26D8-4CC2-A71C-49EE1E58D942}"/>
              </a:ext>
            </a:extLst>
          </p:cNvPr>
          <p:cNvSpPr txBox="1"/>
          <p:nvPr/>
        </p:nvSpPr>
        <p:spPr>
          <a:xfrm>
            <a:off x="7170762" y="1981200"/>
            <a:ext cx="4753926" cy="3739485"/>
          </a:xfrm>
          <a:prstGeom prst="rect">
            <a:avLst/>
          </a:prstGeom>
          <a:noFill/>
        </p:spPr>
        <p:txBody>
          <a:bodyPr wrap="square" rtlCol="0">
            <a:spAutoFit/>
          </a:bodyPr>
          <a:lstStyle/>
          <a:p>
            <a:pPr marL="285750" indent="-285750">
              <a:buFont typeface="Arial" panose="020B0604020202020204" pitchFamily="34" charset="0"/>
              <a:buChar char="•"/>
            </a:pPr>
            <a:r>
              <a:rPr lang="en-US" sz="2600" b="1" dirty="0">
                <a:solidFill>
                  <a:schemeClr val="bg1"/>
                </a:solidFill>
                <a:latin typeface="Calibri" panose="020F0502020204030204" pitchFamily="34" charset="0"/>
                <a:ea typeface="Calibri" panose="020F0502020204030204" pitchFamily="34" charset="0"/>
                <a:cs typeface="Calibri" panose="020F0502020204030204" pitchFamily="34" charset="0"/>
              </a:rPr>
              <a:t>1001 New Worshipping Communities</a:t>
            </a:r>
          </a:p>
          <a:p>
            <a:endParaRPr lang="en-US" sz="11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600" b="1" dirty="0">
                <a:solidFill>
                  <a:schemeClr val="bg1"/>
                </a:solidFill>
                <a:latin typeface="Calibri" panose="020F0502020204030204" pitchFamily="34" charset="0"/>
                <a:ea typeface="Calibri" panose="020F0502020204030204" pitchFamily="34" charset="0"/>
                <a:cs typeface="Calibri" panose="020F0502020204030204" pitchFamily="34" charset="0"/>
              </a:rPr>
              <a:t>Constitutional Interpretation</a:t>
            </a:r>
          </a:p>
          <a:p>
            <a:endParaRPr lang="en-US" sz="11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600" b="1" dirty="0">
                <a:solidFill>
                  <a:schemeClr val="bg1"/>
                </a:solidFill>
                <a:latin typeface="Calibri" panose="020F0502020204030204" pitchFamily="34" charset="0"/>
                <a:ea typeface="Calibri" panose="020F0502020204030204" pitchFamily="34" charset="0"/>
                <a:cs typeface="Calibri" panose="020F0502020204030204" pitchFamily="34" charset="0"/>
              </a:rPr>
              <a:t>General Assembly</a:t>
            </a:r>
          </a:p>
          <a:p>
            <a:endParaRPr lang="en-US" sz="11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600" b="1" dirty="0">
                <a:solidFill>
                  <a:schemeClr val="bg1"/>
                </a:solidFill>
                <a:latin typeface="Calibri" panose="020F0502020204030204" pitchFamily="34" charset="0"/>
                <a:ea typeface="Calibri" panose="020F0502020204030204" pitchFamily="34" charset="0"/>
                <a:cs typeface="Calibri" panose="020F0502020204030204" pitchFamily="34" charset="0"/>
              </a:rPr>
              <a:t>Leader Formation</a:t>
            </a:r>
          </a:p>
          <a:p>
            <a:endParaRPr lang="en-US" sz="11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600" b="1" dirty="0">
                <a:solidFill>
                  <a:schemeClr val="bg1"/>
                </a:solidFill>
                <a:latin typeface="Calibri" panose="020F0502020204030204" pitchFamily="34" charset="0"/>
                <a:ea typeface="Calibri" panose="020F0502020204030204" pitchFamily="34" charset="0"/>
                <a:cs typeface="Calibri" panose="020F0502020204030204" pitchFamily="34" charset="0"/>
              </a:rPr>
              <a:t>Presbyterian Historical Society</a:t>
            </a:r>
          </a:p>
          <a:p>
            <a:endParaRPr lang="en-US" sz="11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600" b="1" dirty="0">
                <a:solidFill>
                  <a:schemeClr val="bg1"/>
                </a:solidFill>
                <a:latin typeface="Calibri" panose="020F0502020204030204" pitchFamily="34" charset="0"/>
                <a:ea typeface="Calibri" panose="020F0502020204030204" pitchFamily="34" charset="0"/>
                <a:cs typeface="Calibri" panose="020F0502020204030204" pitchFamily="34" charset="0"/>
              </a:rPr>
              <a:t>Vital Congregations</a:t>
            </a:r>
          </a:p>
        </p:txBody>
      </p:sp>
      <p:sp>
        <p:nvSpPr>
          <p:cNvPr id="4" name="TextBox 3">
            <a:extLst>
              <a:ext uri="{FF2B5EF4-FFF2-40B4-BE49-F238E27FC236}">
                <a16:creationId xmlns:a16="http://schemas.microsoft.com/office/drawing/2014/main" id="{105B06A0-79F9-80AA-98CF-25D2EE2688A7}"/>
              </a:ext>
            </a:extLst>
          </p:cNvPr>
          <p:cNvSpPr txBox="1"/>
          <p:nvPr/>
        </p:nvSpPr>
        <p:spPr>
          <a:xfrm>
            <a:off x="2459678" y="6477000"/>
            <a:ext cx="1121721" cy="184666"/>
          </a:xfrm>
          <a:prstGeom prst="rect">
            <a:avLst/>
          </a:prstGeom>
          <a:noFill/>
        </p:spPr>
        <p:txBody>
          <a:bodyPr wrap="square" rtlCol="0">
            <a:spAutoFit/>
          </a:bodyPr>
          <a:lstStyle/>
          <a:p>
            <a:r>
              <a:rPr lang="en-US" sz="600" dirty="0">
                <a:latin typeface="Calibri" panose="020F0502020204030204" pitchFamily="34" charset="0"/>
                <a:ea typeface="Calibri" panose="020F0502020204030204" pitchFamily="34" charset="0"/>
                <a:cs typeface="Calibri" panose="020F0502020204030204" pitchFamily="34" charset="0"/>
              </a:rPr>
              <a:t>Presbyterian Mission Agency</a:t>
            </a:r>
          </a:p>
        </p:txBody>
      </p:sp>
    </p:spTree>
    <p:extLst>
      <p:ext uri="{BB962C8B-B14F-4D97-AF65-F5344CB8AC3E}">
        <p14:creationId xmlns:p14="http://schemas.microsoft.com/office/powerpoint/2010/main" val="1578391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6D0983-2688-4749-6A3C-17E115FC1274}"/>
              </a:ext>
            </a:extLst>
          </p:cNvPr>
          <p:cNvPicPr>
            <a:picLocks noChangeAspect="1"/>
          </p:cNvPicPr>
          <p:nvPr/>
        </p:nvPicPr>
        <p:blipFill>
          <a:blip r:embed="rId3"/>
          <a:stretch>
            <a:fillRect/>
          </a:stretch>
        </p:blipFill>
        <p:spPr>
          <a:xfrm>
            <a:off x="0" y="-26409"/>
            <a:ext cx="12192000" cy="6858000"/>
          </a:xfrm>
          <a:prstGeom prst="rect">
            <a:avLst/>
          </a:prstGeom>
        </p:spPr>
      </p:pic>
      <p:sp>
        <p:nvSpPr>
          <p:cNvPr id="3" name="Rectangle 2">
            <a:extLst>
              <a:ext uri="{FF2B5EF4-FFF2-40B4-BE49-F238E27FC236}">
                <a16:creationId xmlns:a16="http://schemas.microsoft.com/office/drawing/2014/main" id="{A256E332-AE93-85B3-BCA2-99A45CBB37B2}"/>
              </a:ext>
            </a:extLst>
          </p:cNvPr>
          <p:cNvSpPr/>
          <p:nvPr/>
        </p:nvSpPr>
        <p:spPr>
          <a:xfrm>
            <a:off x="-3544" y="5638800"/>
            <a:ext cx="12192000" cy="838200"/>
          </a:xfrm>
          <a:prstGeom prst="rect">
            <a:avLst/>
          </a:prstGeom>
          <a:solidFill>
            <a:schemeClr val="tx1">
              <a:lumMod val="95000"/>
            </a:schemeClr>
          </a:solidFill>
        </p:spPr>
        <p:style>
          <a:lnRef idx="1">
            <a:schemeClr val="accent4"/>
          </a:lnRef>
          <a:fillRef idx="2">
            <a:schemeClr val="accent4"/>
          </a:fillRef>
          <a:effectRef idx="1">
            <a:schemeClr val="accent4"/>
          </a:effectRef>
          <a:fontRef idx="minor">
            <a:schemeClr val="dk1"/>
          </a:fontRef>
        </p:style>
        <p:txBody>
          <a:bodyPr rtlCol="0" anchor="ctr"/>
          <a:lstStyle/>
          <a:p>
            <a:r>
              <a:rPr lang="en-US" sz="3200" b="1" dirty="0">
                <a:latin typeface="Calibri" panose="020F0502020204030204" pitchFamily="34" charset="0"/>
                <a:ea typeface="Calibri" panose="020F0502020204030204" pitchFamily="34" charset="0"/>
                <a:cs typeface="Calibri" panose="020F0502020204030204" pitchFamily="34" charset="0"/>
              </a:rPr>
              <a:t>	Ways to Support – Shared Mission &amp; Designated Giving</a:t>
            </a:r>
          </a:p>
        </p:txBody>
      </p:sp>
      <p:pic>
        <p:nvPicPr>
          <p:cNvPr id="6" name="Picture 5" descr="A person giving a loaf of bread to a person&#10;&#10;Description automatically generated">
            <a:extLst>
              <a:ext uri="{FF2B5EF4-FFF2-40B4-BE49-F238E27FC236}">
                <a16:creationId xmlns:a16="http://schemas.microsoft.com/office/drawing/2014/main" id="{06EFD5D6-C832-101C-6D99-179A34B77B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5087" y="277859"/>
            <a:ext cx="4759326" cy="3611270"/>
          </a:xfrm>
          <a:prstGeom prst="rect">
            <a:avLst/>
          </a:prstGeom>
          <a:ln>
            <a:solidFill>
              <a:schemeClr val="tx1"/>
            </a:solidFill>
          </a:ln>
        </p:spPr>
      </p:pic>
      <p:pic>
        <p:nvPicPr>
          <p:cNvPr id="10" name="Picture 9" descr="A child and child on a swing&#10;&#10;Description automatically generated">
            <a:extLst>
              <a:ext uri="{FF2B5EF4-FFF2-40B4-BE49-F238E27FC236}">
                <a16:creationId xmlns:a16="http://schemas.microsoft.com/office/drawing/2014/main" id="{9BF25A7F-4EA6-08E2-3282-95B769A1FD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1" y="268999"/>
            <a:ext cx="5257800" cy="3498556"/>
          </a:xfrm>
          <a:prstGeom prst="rect">
            <a:avLst/>
          </a:prstGeom>
          <a:ln>
            <a:solidFill>
              <a:schemeClr val="tx1"/>
            </a:solidFill>
          </a:ln>
        </p:spPr>
      </p:pic>
      <p:pic>
        <p:nvPicPr>
          <p:cNvPr id="8" name="Picture 7" descr="A group of women posing for a photo&#10;&#10;Description automatically generated">
            <a:extLst>
              <a:ext uri="{FF2B5EF4-FFF2-40B4-BE49-F238E27FC236}">
                <a16:creationId xmlns:a16="http://schemas.microsoft.com/office/drawing/2014/main" id="{AFFB4483-274F-571A-8805-A3228364DE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3929" y="1470965"/>
            <a:ext cx="2937053" cy="3916070"/>
          </a:xfrm>
          <a:prstGeom prst="rect">
            <a:avLst/>
          </a:prstGeom>
          <a:ln>
            <a:solidFill>
              <a:schemeClr val="tx1"/>
            </a:solidFill>
          </a:ln>
        </p:spPr>
      </p:pic>
      <p:sp>
        <p:nvSpPr>
          <p:cNvPr id="5" name="TextBox 4">
            <a:extLst>
              <a:ext uri="{FF2B5EF4-FFF2-40B4-BE49-F238E27FC236}">
                <a16:creationId xmlns:a16="http://schemas.microsoft.com/office/drawing/2014/main" id="{6607A584-E5D3-4466-42DD-073B8BD771BA}"/>
              </a:ext>
            </a:extLst>
          </p:cNvPr>
          <p:cNvSpPr txBox="1"/>
          <p:nvPr/>
        </p:nvSpPr>
        <p:spPr>
          <a:xfrm>
            <a:off x="4589139" y="5212827"/>
            <a:ext cx="897262" cy="184666"/>
          </a:xfrm>
          <a:prstGeom prst="rect">
            <a:avLst/>
          </a:prstGeom>
          <a:noFill/>
        </p:spPr>
        <p:txBody>
          <a:bodyPr wrap="square" rtlCol="0">
            <a:spAutoFit/>
          </a:bodyPr>
          <a:lstStyle/>
          <a:p>
            <a:r>
              <a:rPr lang="en-US" sz="600" dirty="0">
                <a:latin typeface="Calibri" panose="020F0502020204030204" pitchFamily="34" charset="0"/>
                <a:ea typeface="Calibri" panose="020F0502020204030204" pitchFamily="34" charset="0"/>
                <a:cs typeface="Calibri" panose="020F0502020204030204" pitchFamily="34" charset="0"/>
              </a:rPr>
              <a:t>Rev. Mark Adams</a:t>
            </a:r>
          </a:p>
        </p:txBody>
      </p:sp>
    </p:spTree>
    <p:extLst>
      <p:ext uri="{BB962C8B-B14F-4D97-AF65-F5344CB8AC3E}">
        <p14:creationId xmlns:p14="http://schemas.microsoft.com/office/powerpoint/2010/main" val="17295541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6D0983-2688-4749-6A3C-17E115FC1274}"/>
              </a:ext>
            </a:extLst>
          </p:cNvPr>
          <p:cNvPicPr>
            <a:picLocks noChangeAspect="1"/>
          </p:cNvPicPr>
          <p:nvPr/>
        </p:nvPicPr>
        <p:blipFill>
          <a:blip r:embed="rId3"/>
          <a:stretch>
            <a:fillRect/>
          </a:stretch>
        </p:blipFill>
        <p:spPr>
          <a:xfrm>
            <a:off x="0" y="-26409"/>
            <a:ext cx="12192000" cy="6858000"/>
          </a:xfrm>
          <a:prstGeom prst="rect">
            <a:avLst/>
          </a:prstGeom>
        </p:spPr>
      </p:pic>
      <p:sp>
        <p:nvSpPr>
          <p:cNvPr id="3" name="Rectangle 2">
            <a:extLst>
              <a:ext uri="{FF2B5EF4-FFF2-40B4-BE49-F238E27FC236}">
                <a16:creationId xmlns:a16="http://schemas.microsoft.com/office/drawing/2014/main" id="{A256E332-AE93-85B3-BCA2-99A45CBB37B2}"/>
              </a:ext>
            </a:extLst>
          </p:cNvPr>
          <p:cNvSpPr/>
          <p:nvPr/>
        </p:nvSpPr>
        <p:spPr>
          <a:xfrm>
            <a:off x="-3544" y="5638800"/>
            <a:ext cx="12192000" cy="838200"/>
          </a:xfrm>
          <a:prstGeom prst="rect">
            <a:avLst/>
          </a:prstGeom>
          <a:solidFill>
            <a:schemeClr val="tx1">
              <a:lumMod val="95000"/>
            </a:schemeClr>
          </a:solidFill>
        </p:spPr>
        <p:style>
          <a:lnRef idx="1">
            <a:schemeClr val="accent4"/>
          </a:lnRef>
          <a:fillRef idx="2">
            <a:schemeClr val="accent4"/>
          </a:fillRef>
          <a:effectRef idx="1">
            <a:schemeClr val="accent4"/>
          </a:effectRef>
          <a:fontRef idx="minor">
            <a:schemeClr val="dk1"/>
          </a:fontRef>
        </p:style>
        <p:txBody>
          <a:bodyPr rtlCol="0" anchor="ctr"/>
          <a:lstStyle/>
          <a:p>
            <a:r>
              <a:rPr lang="en-US" sz="3200" b="1" dirty="0">
                <a:latin typeface="Calibri" panose="020F0502020204030204" pitchFamily="34" charset="0"/>
                <a:ea typeface="Calibri" panose="020F0502020204030204" pitchFamily="34" charset="0"/>
                <a:cs typeface="Calibri" panose="020F0502020204030204" pitchFamily="34" charset="0"/>
              </a:rPr>
              <a:t>	Ways to Support – Per Capita</a:t>
            </a:r>
          </a:p>
        </p:txBody>
      </p:sp>
      <p:pic>
        <p:nvPicPr>
          <p:cNvPr id="10" name="Picture 9" descr="A group of people wearing face masks&#10;&#10;Description automatically generated">
            <a:extLst>
              <a:ext uri="{FF2B5EF4-FFF2-40B4-BE49-F238E27FC236}">
                <a16:creationId xmlns:a16="http://schemas.microsoft.com/office/drawing/2014/main" id="{73E2A093-D940-9B36-928E-7E07CD43A6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724" y="304800"/>
            <a:ext cx="5312076" cy="3541384"/>
          </a:xfrm>
          <a:prstGeom prst="rect">
            <a:avLst/>
          </a:prstGeom>
          <a:ln>
            <a:solidFill>
              <a:schemeClr val="tx1"/>
            </a:solidFill>
          </a:ln>
        </p:spPr>
      </p:pic>
      <p:sp>
        <p:nvSpPr>
          <p:cNvPr id="4" name="TextBox 3">
            <a:extLst>
              <a:ext uri="{FF2B5EF4-FFF2-40B4-BE49-F238E27FC236}">
                <a16:creationId xmlns:a16="http://schemas.microsoft.com/office/drawing/2014/main" id="{DB2DCD17-4CA8-92EE-4961-F3203BA0F484}"/>
              </a:ext>
            </a:extLst>
          </p:cNvPr>
          <p:cNvSpPr txBox="1"/>
          <p:nvPr/>
        </p:nvSpPr>
        <p:spPr>
          <a:xfrm>
            <a:off x="11353800" y="3661518"/>
            <a:ext cx="897262" cy="184666"/>
          </a:xfrm>
          <a:prstGeom prst="rect">
            <a:avLst/>
          </a:prstGeom>
          <a:noFill/>
        </p:spPr>
        <p:txBody>
          <a:bodyPr wrap="square" rtlCol="0">
            <a:spAutoFit/>
          </a:bodyPr>
          <a:lstStyle/>
          <a:p>
            <a:r>
              <a:rPr lang="en-US" sz="600" dirty="0">
                <a:latin typeface="Calibri" panose="020F0502020204030204" pitchFamily="34" charset="0"/>
                <a:ea typeface="Calibri" panose="020F0502020204030204" pitchFamily="34" charset="0"/>
                <a:cs typeface="Calibri" panose="020F0502020204030204" pitchFamily="34" charset="0"/>
              </a:rPr>
              <a:t>Rich Copley</a:t>
            </a:r>
          </a:p>
        </p:txBody>
      </p:sp>
      <p:sp>
        <p:nvSpPr>
          <p:cNvPr id="5" name="TextBox 4">
            <a:extLst>
              <a:ext uri="{FF2B5EF4-FFF2-40B4-BE49-F238E27FC236}">
                <a16:creationId xmlns:a16="http://schemas.microsoft.com/office/drawing/2014/main" id="{6D173EF8-C26E-5FF7-5CB3-86088E33A0F9}"/>
              </a:ext>
            </a:extLst>
          </p:cNvPr>
          <p:cNvSpPr txBox="1"/>
          <p:nvPr/>
        </p:nvSpPr>
        <p:spPr>
          <a:xfrm>
            <a:off x="302659" y="3661518"/>
            <a:ext cx="897262" cy="184666"/>
          </a:xfrm>
          <a:prstGeom prst="rect">
            <a:avLst/>
          </a:prstGeom>
          <a:noFill/>
        </p:spPr>
        <p:txBody>
          <a:bodyPr wrap="square" rtlCol="0">
            <a:spAutoFit/>
          </a:bodyPr>
          <a:lstStyle/>
          <a:p>
            <a:r>
              <a:rPr lang="en-US" sz="600" dirty="0">
                <a:latin typeface="Calibri" panose="020F0502020204030204" pitchFamily="34" charset="0"/>
                <a:ea typeface="Calibri" panose="020F0502020204030204" pitchFamily="34" charset="0"/>
                <a:cs typeface="Calibri" panose="020F0502020204030204" pitchFamily="34" charset="0"/>
              </a:rPr>
              <a:t>Rich Copley</a:t>
            </a:r>
          </a:p>
        </p:txBody>
      </p:sp>
      <p:pic>
        <p:nvPicPr>
          <p:cNvPr id="9" name="Picture 8" descr="A group of people walking in a room with a crowd of people&#10;&#10;Description automatically generated">
            <a:extLst>
              <a:ext uri="{FF2B5EF4-FFF2-40B4-BE49-F238E27FC236}">
                <a16:creationId xmlns:a16="http://schemas.microsoft.com/office/drawing/2014/main" id="{22BC5D5E-8C5D-5B83-0D71-3815DB1E3C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2400" y="88275"/>
            <a:ext cx="4267200" cy="3914863"/>
          </a:xfrm>
          <a:prstGeom prst="rect">
            <a:avLst/>
          </a:prstGeom>
        </p:spPr>
      </p:pic>
      <p:pic>
        <p:nvPicPr>
          <p:cNvPr id="6" name="Picture 2" descr="Protesters in Washington DC standing up for DACA and DREAMERS">
            <a:extLst>
              <a:ext uri="{FF2B5EF4-FFF2-40B4-BE49-F238E27FC236}">
                <a16:creationId xmlns:a16="http://schemas.microsoft.com/office/drawing/2014/main" id="{A15633CF-5B6E-66E7-DB2E-36D4EA2A43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8783" y="2590800"/>
            <a:ext cx="5154434" cy="29012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7264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6D0983-2688-4749-6A3C-17E115FC1274}"/>
              </a:ext>
            </a:extLst>
          </p:cNvPr>
          <p:cNvPicPr>
            <a:picLocks noChangeAspect="1"/>
          </p:cNvPicPr>
          <p:nvPr/>
        </p:nvPicPr>
        <p:blipFill>
          <a:blip r:embed="rId3"/>
          <a:stretch>
            <a:fillRect/>
          </a:stretch>
        </p:blipFill>
        <p:spPr>
          <a:xfrm>
            <a:off x="0" y="-26409"/>
            <a:ext cx="12192000" cy="6858000"/>
          </a:xfrm>
          <a:prstGeom prst="rect">
            <a:avLst/>
          </a:prstGeom>
        </p:spPr>
      </p:pic>
      <p:sp>
        <p:nvSpPr>
          <p:cNvPr id="3" name="Rectangle 2">
            <a:extLst>
              <a:ext uri="{FF2B5EF4-FFF2-40B4-BE49-F238E27FC236}">
                <a16:creationId xmlns:a16="http://schemas.microsoft.com/office/drawing/2014/main" id="{A256E332-AE93-85B3-BCA2-99A45CBB37B2}"/>
              </a:ext>
            </a:extLst>
          </p:cNvPr>
          <p:cNvSpPr/>
          <p:nvPr/>
        </p:nvSpPr>
        <p:spPr>
          <a:xfrm>
            <a:off x="-3544" y="5638800"/>
            <a:ext cx="12192000" cy="838200"/>
          </a:xfrm>
          <a:prstGeom prst="rect">
            <a:avLst/>
          </a:prstGeom>
          <a:solidFill>
            <a:schemeClr val="tx1">
              <a:lumMod val="95000"/>
            </a:schemeClr>
          </a:solidFill>
        </p:spPr>
        <p:style>
          <a:lnRef idx="1">
            <a:schemeClr val="accent4"/>
          </a:lnRef>
          <a:fillRef idx="2">
            <a:schemeClr val="accent4"/>
          </a:fillRef>
          <a:effectRef idx="1">
            <a:schemeClr val="accent4"/>
          </a:effectRef>
          <a:fontRef idx="minor">
            <a:schemeClr val="dk1"/>
          </a:fontRef>
        </p:style>
        <p:txBody>
          <a:bodyPr rtlCol="0" anchor="ctr"/>
          <a:lstStyle/>
          <a:p>
            <a:r>
              <a:rPr lang="en-US" sz="3200" b="1" dirty="0">
                <a:latin typeface="Calibri" panose="020F0502020204030204" pitchFamily="34" charset="0"/>
                <a:ea typeface="Calibri" panose="020F0502020204030204" pitchFamily="34" charset="0"/>
                <a:cs typeface="Calibri" panose="020F0502020204030204" pitchFamily="34" charset="0"/>
              </a:rPr>
              <a:t>	Ways to Support – Special Offerings</a:t>
            </a:r>
          </a:p>
        </p:txBody>
      </p:sp>
      <p:pic>
        <p:nvPicPr>
          <p:cNvPr id="4" name="Picture 3">
            <a:extLst>
              <a:ext uri="{FF2B5EF4-FFF2-40B4-BE49-F238E27FC236}">
                <a16:creationId xmlns:a16="http://schemas.microsoft.com/office/drawing/2014/main" id="{73C170F8-88F4-890B-ADB3-461DEE6370A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199" y="4164888"/>
            <a:ext cx="4382377" cy="1016712"/>
          </a:xfrm>
          <a:prstGeom prst="rect">
            <a:avLst/>
          </a:prstGeom>
        </p:spPr>
      </p:pic>
      <p:pic>
        <p:nvPicPr>
          <p:cNvPr id="5" name="Picture 4">
            <a:extLst>
              <a:ext uri="{FF2B5EF4-FFF2-40B4-BE49-F238E27FC236}">
                <a16:creationId xmlns:a16="http://schemas.microsoft.com/office/drawing/2014/main" id="{755E203A-0D2C-FC0F-7E5B-E02D1C9EE391}"/>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199" y="1676400"/>
            <a:ext cx="4382377" cy="1016712"/>
          </a:xfrm>
          <a:prstGeom prst="rect">
            <a:avLst/>
          </a:prstGeom>
        </p:spPr>
      </p:pic>
      <p:pic>
        <p:nvPicPr>
          <p:cNvPr id="6" name="Picture 5">
            <a:extLst>
              <a:ext uri="{FF2B5EF4-FFF2-40B4-BE49-F238E27FC236}">
                <a16:creationId xmlns:a16="http://schemas.microsoft.com/office/drawing/2014/main" id="{BDC42839-35B7-8A50-872C-2004EAD7AA58}"/>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457200"/>
            <a:ext cx="4212927" cy="977400"/>
          </a:xfrm>
          <a:prstGeom prst="rect">
            <a:avLst/>
          </a:prstGeom>
        </p:spPr>
      </p:pic>
      <p:pic>
        <p:nvPicPr>
          <p:cNvPr id="7" name="Picture 6">
            <a:extLst>
              <a:ext uri="{FF2B5EF4-FFF2-40B4-BE49-F238E27FC236}">
                <a16:creationId xmlns:a16="http://schemas.microsoft.com/office/drawing/2014/main" id="{51B516AD-E727-28EF-F464-453858242043}"/>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199" y="2920644"/>
            <a:ext cx="4382377" cy="1016712"/>
          </a:xfrm>
          <a:prstGeom prst="rect">
            <a:avLst/>
          </a:prstGeom>
        </p:spPr>
      </p:pic>
      <p:pic>
        <p:nvPicPr>
          <p:cNvPr id="8" name="Picture 7">
            <a:extLst>
              <a:ext uri="{FF2B5EF4-FFF2-40B4-BE49-F238E27FC236}">
                <a16:creationId xmlns:a16="http://schemas.microsoft.com/office/drawing/2014/main" id="{B8B46344-AF1D-A25A-D012-06EDF346F99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84800" y="457200"/>
            <a:ext cx="6350000" cy="4762500"/>
          </a:xfrm>
          <a:prstGeom prst="rect">
            <a:avLst/>
          </a:prstGeom>
          <a:ln>
            <a:solidFill>
              <a:schemeClr val="tx1"/>
            </a:solidFill>
          </a:ln>
        </p:spPr>
      </p:pic>
    </p:spTree>
    <p:extLst>
      <p:ext uri="{BB962C8B-B14F-4D97-AF65-F5344CB8AC3E}">
        <p14:creationId xmlns:p14="http://schemas.microsoft.com/office/powerpoint/2010/main" val="1469135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6D0983-2688-4749-6A3C-17E115FC1274}"/>
              </a:ext>
            </a:extLst>
          </p:cNvPr>
          <p:cNvPicPr>
            <a:picLocks noChangeAspect="1"/>
          </p:cNvPicPr>
          <p:nvPr/>
        </p:nvPicPr>
        <p:blipFill>
          <a:blip r:embed="rId3"/>
          <a:stretch>
            <a:fillRect/>
          </a:stretch>
        </p:blipFill>
        <p:spPr>
          <a:xfrm>
            <a:off x="0" y="-26409"/>
            <a:ext cx="12192000" cy="6858000"/>
          </a:xfrm>
          <a:prstGeom prst="rect">
            <a:avLst/>
          </a:prstGeom>
        </p:spPr>
      </p:pic>
      <p:pic>
        <p:nvPicPr>
          <p:cNvPr id="9" name="Picture 8">
            <a:extLst>
              <a:ext uri="{FF2B5EF4-FFF2-40B4-BE49-F238E27FC236}">
                <a16:creationId xmlns:a16="http://schemas.microsoft.com/office/drawing/2014/main" id="{999B79C5-71FA-87C9-4047-769251C191DC}"/>
              </a:ext>
            </a:extLst>
          </p:cNvPr>
          <p:cNvPicPr>
            <a:picLocks noChangeAspect="1"/>
          </p:cNvPicPr>
          <p:nvPr/>
        </p:nvPicPr>
        <p:blipFill>
          <a:blip r:embed="rId4"/>
          <a:stretch>
            <a:fillRect/>
          </a:stretch>
        </p:blipFill>
        <p:spPr>
          <a:xfrm>
            <a:off x="647700" y="339891"/>
            <a:ext cx="10896600" cy="6178217"/>
          </a:xfrm>
          <a:prstGeom prst="rect">
            <a:avLst/>
          </a:prstGeom>
        </p:spPr>
      </p:pic>
    </p:spTree>
    <p:extLst>
      <p:ext uri="{BB962C8B-B14F-4D97-AF65-F5344CB8AC3E}">
        <p14:creationId xmlns:p14="http://schemas.microsoft.com/office/powerpoint/2010/main" val="3739364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_rels/theme8.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PMA PowerPoint Template - Wide Forma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 Format Templates.pptx" id="{DB50F97F-7B40-4798-B3CB-85755616132A}" vid="{7E7683BB-B138-41CF-B288-DE54396A87E6}"/>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 Format Templates.pptx" id="{DB50F97F-7B40-4798-B3CB-85755616132A}" vid="{85598661-AA45-4927-8B09-E0D671C7820A}"/>
    </a:ext>
  </a:extLst>
</a:theme>
</file>

<file path=ppt/theme/theme3.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 Format Templates.pptx" id="{DB50F97F-7B40-4798-B3CB-85755616132A}" vid="{C259616B-3B38-4B5D-9C9A-236B732FC95A}"/>
    </a:ext>
  </a:extLst>
</a:theme>
</file>

<file path=ppt/theme/theme4.xml><?xml version="1.0" encoding="utf-8"?>
<a:theme xmlns:a="http://schemas.openxmlformats.org/drawingml/2006/main" name="1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 Format Templates.pptx" id="{DB50F97F-7B40-4798-B3CB-85755616132A}" vid="{D830A9E6-4695-407B-94BB-E18EEF5C9B39}"/>
    </a:ext>
  </a:extLst>
</a:theme>
</file>

<file path=ppt/theme/theme5.xml><?xml version="1.0" encoding="utf-8"?>
<a:theme xmlns:a="http://schemas.openxmlformats.org/drawingml/2006/main" name="1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DD1DAD52-B525-46B5-8E87-60EE23581B9C}"/>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1404</Words>
  <Application>Microsoft Office PowerPoint</Application>
  <PresentationFormat>Widescreen</PresentationFormat>
  <Paragraphs>155</Paragraphs>
  <Slides>11</Slides>
  <Notes>11</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11</vt:i4>
      </vt:variant>
    </vt:vector>
  </HeadingPairs>
  <TitlesOfParts>
    <vt:vector size="27" baseType="lpstr">
      <vt:lpstr>Arial</vt:lpstr>
      <vt:lpstr>Calibri</vt:lpstr>
      <vt:lpstr>Calibri Bold</vt:lpstr>
      <vt:lpstr>Calibri Light</vt:lpstr>
      <vt:lpstr>Century Gothic</vt:lpstr>
      <vt:lpstr>Georgia</vt:lpstr>
      <vt:lpstr>Gotham Narrow</vt:lpstr>
      <vt:lpstr>SourceSansPro</vt:lpstr>
      <vt:lpstr>PMA PowerPoint Template - Wide Format</vt:lpstr>
      <vt:lpstr>3_Custom Design</vt:lpstr>
      <vt:lpstr>11_Custom Design</vt:lpstr>
      <vt:lpstr>17_Custom Design</vt:lpstr>
      <vt:lpstr>16_Custom Design</vt:lpstr>
      <vt:lpstr>1_Custom Design</vt:lpstr>
      <vt:lpstr>29_Custom Design</vt: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2020-09-23T21:11:58Z</dcterms:created>
  <dcterms:modified xsi:type="dcterms:W3CDTF">2024-10-31T14:48:35Z</dcterms:modified>
</cp:coreProperties>
</file>