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sldIdLst>
    <p:sldId id="256" r:id="rId2"/>
    <p:sldId id="325" r:id="rId3"/>
    <p:sldId id="324" r:id="rId4"/>
    <p:sldId id="334" r:id="rId5"/>
    <p:sldId id="258" r:id="rId6"/>
    <p:sldId id="259" r:id="rId7"/>
    <p:sldId id="260" r:id="rId8"/>
    <p:sldId id="262" r:id="rId9"/>
    <p:sldId id="275" r:id="rId10"/>
    <p:sldId id="280" r:id="rId11"/>
    <p:sldId id="282" r:id="rId12"/>
    <p:sldId id="335" r:id="rId13"/>
    <p:sldId id="283" r:id="rId14"/>
    <p:sldId id="284" r:id="rId15"/>
    <p:sldId id="285" r:id="rId16"/>
    <p:sldId id="286" r:id="rId17"/>
    <p:sldId id="331" r:id="rId18"/>
    <p:sldId id="316" r:id="rId19"/>
    <p:sldId id="317" r:id="rId20"/>
    <p:sldId id="318" r:id="rId21"/>
    <p:sldId id="319" r:id="rId22"/>
    <p:sldId id="320" r:id="rId23"/>
    <p:sldId id="321" r:id="rId24"/>
    <p:sldId id="322" r:id="rId25"/>
    <p:sldId id="332" r:id="rId26"/>
    <p:sldId id="326" r:id="rId27"/>
    <p:sldId id="328" r:id="rId28"/>
    <p:sldId id="329" r:id="rId29"/>
    <p:sldId id="330"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354" autoAdjust="0"/>
  </p:normalViewPr>
  <p:slideViewPr>
    <p:cSldViewPr>
      <p:cViewPr varScale="1">
        <p:scale>
          <a:sx n="120" d="100"/>
          <a:sy n="120" d="100"/>
        </p:scale>
        <p:origin x="19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4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14FE-45C9-186D-D451-708C01C53F5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0F67B4-8B97-3BF0-6D7D-8BB36DEFE28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4A3C3-E7D6-9714-67E9-2A10679A9E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C041C8-AA49-BFEF-E0F1-C2EA85D7204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A2710D-BBB1-ED10-42A0-2499C5CB7534}"/>
              </a:ext>
            </a:extLst>
          </p:cNvPr>
          <p:cNvSpPr>
            <a:spLocks noGrp="1"/>
          </p:cNvSpPr>
          <p:nvPr>
            <p:ph type="sldNum" sz="quarter" idx="12"/>
          </p:nvPr>
        </p:nvSpPr>
        <p:spPr/>
        <p:txBody>
          <a:bodyPr/>
          <a:lstStyle>
            <a:lvl1pPr>
              <a:defRPr/>
            </a:lvl1pPr>
          </a:lstStyle>
          <a:p>
            <a:fld id="{42D4EFCB-54A0-AA48-9BC4-F56E42193E53}" type="slidenum">
              <a:rPr lang="en-US" altLang="en-US"/>
              <a:pPr/>
              <a:t>‹#›</a:t>
            </a:fld>
            <a:endParaRPr lang="en-US" altLang="en-US"/>
          </a:p>
        </p:txBody>
      </p:sp>
    </p:spTree>
    <p:extLst>
      <p:ext uri="{BB962C8B-B14F-4D97-AF65-F5344CB8AC3E}">
        <p14:creationId xmlns:p14="http://schemas.microsoft.com/office/powerpoint/2010/main" val="910607886"/>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9054-1081-312F-6D00-B2090C0D2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8CCA7D-C6A6-1EBC-FCB6-BCB8D4D600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6653A-6FF3-7962-C5D9-3BD221D19F5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093D56-A868-4A34-EA75-DA931B670A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65E9C4-2536-20F4-A88C-52E5B1F75B29}"/>
              </a:ext>
            </a:extLst>
          </p:cNvPr>
          <p:cNvSpPr>
            <a:spLocks noGrp="1"/>
          </p:cNvSpPr>
          <p:nvPr>
            <p:ph type="sldNum" sz="quarter" idx="12"/>
          </p:nvPr>
        </p:nvSpPr>
        <p:spPr/>
        <p:txBody>
          <a:bodyPr/>
          <a:lstStyle>
            <a:lvl1pPr>
              <a:defRPr/>
            </a:lvl1pPr>
          </a:lstStyle>
          <a:p>
            <a:fld id="{BF01565E-FBF6-104C-BD7B-7947385778BE}" type="slidenum">
              <a:rPr lang="en-US" altLang="en-US"/>
              <a:pPr/>
              <a:t>‹#›</a:t>
            </a:fld>
            <a:endParaRPr lang="en-US" altLang="en-US"/>
          </a:p>
        </p:txBody>
      </p:sp>
    </p:spTree>
    <p:extLst>
      <p:ext uri="{BB962C8B-B14F-4D97-AF65-F5344CB8AC3E}">
        <p14:creationId xmlns:p14="http://schemas.microsoft.com/office/powerpoint/2010/main" val="1843621649"/>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4AFCB1-5B95-D51F-3447-278ECABDD3FA}"/>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7DB9F9-64CC-007E-78D5-951946559CC9}"/>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4EC7E-8875-22C8-AC04-DAD6D35266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48CA06-4652-37E1-B70D-949C995E8E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AC166E-D3F1-5E2A-1602-FC9F100FEAB1}"/>
              </a:ext>
            </a:extLst>
          </p:cNvPr>
          <p:cNvSpPr>
            <a:spLocks noGrp="1"/>
          </p:cNvSpPr>
          <p:nvPr>
            <p:ph type="sldNum" sz="quarter" idx="12"/>
          </p:nvPr>
        </p:nvSpPr>
        <p:spPr/>
        <p:txBody>
          <a:bodyPr/>
          <a:lstStyle>
            <a:lvl1pPr>
              <a:defRPr/>
            </a:lvl1pPr>
          </a:lstStyle>
          <a:p>
            <a:fld id="{9B43C1D2-159F-6F4D-93DB-C2D54F058638}" type="slidenum">
              <a:rPr lang="en-US" altLang="en-US"/>
              <a:pPr/>
              <a:t>‹#›</a:t>
            </a:fld>
            <a:endParaRPr lang="en-US" altLang="en-US"/>
          </a:p>
        </p:txBody>
      </p:sp>
    </p:spTree>
    <p:extLst>
      <p:ext uri="{BB962C8B-B14F-4D97-AF65-F5344CB8AC3E}">
        <p14:creationId xmlns:p14="http://schemas.microsoft.com/office/powerpoint/2010/main" val="1283693742"/>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F9C6-D6A5-1F00-8081-CD896AFFE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C0AE4-6EE3-39A2-5A0F-486148C42E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C9E11-2C9E-EABB-7E7F-42FE14F302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BE912C-BF3C-6968-76C2-4EAB76A9F3E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83BF8B-834B-5A12-C922-1CEB56B7BE30}"/>
              </a:ext>
            </a:extLst>
          </p:cNvPr>
          <p:cNvSpPr>
            <a:spLocks noGrp="1"/>
          </p:cNvSpPr>
          <p:nvPr>
            <p:ph type="sldNum" sz="quarter" idx="12"/>
          </p:nvPr>
        </p:nvSpPr>
        <p:spPr/>
        <p:txBody>
          <a:bodyPr/>
          <a:lstStyle>
            <a:lvl1pPr>
              <a:defRPr/>
            </a:lvl1pPr>
          </a:lstStyle>
          <a:p>
            <a:fld id="{5574BADB-2CE9-8B47-8E30-250662C99AAF}" type="slidenum">
              <a:rPr lang="en-US" altLang="en-US"/>
              <a:pPr/>
              <a:t>‹#›</a:t>
            </a:fld>
            <a:endParaRPr lang="en-US" altLang="en-US"/>
          </a:p>
        </p:txBody>
      </p:sp>
    </p:spTree>
    <p:extLst>
      <p:ext uri="{BB962C8B-B14F-4D97-AF65-F5344CB8AC3E}">
        <p14:creationId xmlns:p14="http://schemas.microsoft.com/office/powerpoint/2010/main" val="2384793863"/>
      </p:ext>
    </p:extLst>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152E-D894-3842-DBBA-BEC120A36B5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3A9448-1F90-1CA0-37E9-EA27F65530A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8B29B7D-0829-AD67-B4F9-1917A100A38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6822BB-8FC9-D45F-D1B8-13C4913F7B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6D61D7-AE65-F417-BD4A-ACBE0075B9F9}"/>
              </a:ext>
            </a:extLst>
          </p:cNvPr>
          <p:cNvSpPr>
            <a:spLocks noGrp="1"/>
          </p:cNvSpPr>
          <p:nvPr>
            <p:ph type="sldNum" sz="quarter" idx="12"/>
          </p:nvPr>
        </p:nvSpPr>
        <p:spPr/>
        <p:txBody>
          <a:bodyPr/>
          <a:lstStyle>
            <a:lvl1pPr>
              <a:defRPr/>
            </a:lvl1pPr>
          </a:lstStyle>
          <a:p>
            <a:fld id="{3D7A169E-450C-104E-B473-CA7E408C0C93}" type="slidenum">
              <a:rPr lang="en-US" altLang="en-US"/>
              <a:pPr/>
              <a:t>‹#›</a:t>
            </a:fld>
            <a:endParaRPr lang="en-US" altLang="en-US"/>
          </a:p>
        </p:txBody>
      </p:sp>
    </p:spTree>
    <p:extLst>
      <p:ext uri="{BB962C8B-B14F-4D97-AF65-F5344CB8AC3E}">
        <p14:creationId xmlns:p14="http://schemas.microsoft.com/office/powerpoint/2010/main" val="718238157"/>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1AB0-135B-A5CC-A362-9D2E0628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1E459-0AB3-E316-091E-248D1954FD8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9D5BBF-A6DB-CC0E-B091-B11829381918}"/>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E6A79-BBE2-0BAA-7F73-59E9D76D0BC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1316DE4-C22B-9E4E-751B-D0A968FB622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6A4302-F294-D406-4769-8CD49B87FF50}"/>
              </a:ext>
            </a:extLst>
          </p:cNvPr>
          <p:cNvSpPr>
            <a:spLocks noGrp="1"/>
          </p:cNvSpPr>
          <p:nvPr>
            <p:ph type="sldNum" sz="quarter" idx="12"/>
          </p:nvPr>
        </p:nvSpPr>
        <p:spPr/>
        <p:txBody>
          <a:bodyPr/>
          <a:lstStyle>
            <a:lvl1pPr>
              <a:defRPr/>
            </a:lvl1pPr>
          </a:lstStyle>
          <a:p>
            <a:fld id="{834C5E76-7E00-AA43-9038-C66FAA34DD29}" type="slidenum">
              <a:rPr lang="en-US" altLang="en-US"/>
              <a:pPr/>
              <a:t>‹#›</a:t>
            </a:fld>
            <a:endParaRPr lang="en-US" altLang="en-US"/>
          </a:p>
        </p:txBody>
      </p:sp>
    </p:spTree>
    <p:extLst>
      <p:ext uri="{BB962C8B-B14F-4D97-AF65-F5344CB8AC3E}">
        <p14:creationId xmlns:p14="http://schemas.microsoft.com/office/powerpoint/2010/main" val="31861216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4FE0-F22D-066F-04C3-C44A8DC7A63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7A259-C074-FFCB-5E95-8AE27E40F4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DD62E-6779-3FCB-8E1B-12A9D0916D0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C2D874-B5EA-04B6-5C48-BDBC98F02E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0FD0B5-1F62-408B-1A91-A5DB3E63BC8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08399C-3586-7E98-5CF5-E4716A4894D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C319643-947E-A6AE-A72D-FD68361882A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A01592A-FAEE-601B-BDAB-72E53B509F6D}"/>
              </a:ext>
            </a:extLst>
          </p:cNvPr>
          <p:cNvSpPr>
            <a:spLocks noGrp="1"/>
          </p:cNvSpPr>
          <p:nvPr>
            <p:ph type="sldNum" sz="quarter" idx="12"/>
          </p:nvPr>
        </p:nvSpPr>
        <p:spPr/>
        <p:txBody>
          <a:bodyPr/>
          <a:lstStyle>
            <a:lvl1pPr>
              <a:defRPr/>
            </a:lvl1pPr>
          </a:lstStyle>
          <a:p>
            <a:fld id="{EC6D9476-C421-7049-8D60-A99A2DDC8906}" type="slidenum">
              <a:rPr lang="en-US" altLang="en-US"/>
              <a:pPr/>
              <a:t>‹#›</a:t>
            </a:fld>
            <a:endParaRPr lang="en-US" altLang="en-US"/>
          </a:p>
        </p:txBody>
      </p:sp>
    </p:spTree>
    <p:extLst>
      <p:ext uri="{BB962C8B-B14F-4D97-AF65-F5344CB8AC3E}">
        <p14:creationId xmlns:p14="http://schemas.microsoft.com/office/powerpoint/2010/main" val="3105673158"/>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77A58-5EA6-9C99-0E90-E26B445E94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0A0AE-D4C6-09AE-33A0-93C5DAE8A03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46D5C23-82DE-80CF-B27D-C6CD29EEAFD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D4F3FB1-08E6-B399-4084-026FA0B7B478}"/>
              </a:ext>
            </a:extLst>
          </p:cNvPr>
          <p:cNvSpPr>
            <a:spLocks noGrp="1"/>
          </p:cNvSpPr>
          <p:nvPr>
            <p:ph type="sldNum" sz="quarter" idx="12"/>
          </p:nvPr>
        </p:nvSpPr>
        <p:spPr/>
        <p:txBody>
          <a:bodyPr/>
          <a:lstStyle>
            <a:lvl1pPr>
              <a:defRPr/>
            </a:lvl1pPr>
          </a:lstStyle>
          <a:p>
            <a:fld id="{D8B260D0-C08D-7C4F-A628-2E4FDEF7F0E7}" type="slidenum">
              <a:rPr lang="en-US" altLang="en-US"/>
              <a:pPr/>
              <a:t>‹#›</a:t>
            </a:fld>
            <a:endParaRPr lang="en-US" altLang="en-US"/>
          </a:p>
        </p:txBody>
      </p:sp>
    </p:spTree>
    <p:extLst>
      <p:ext uri="{BB962C8B-B14F-4D97-AF65-F5344CB8AC3E}">
        <p14:creationId xmlns:p14="http://schemas.microsoft.com/office/powerpoint/2010/main" val="1060160005"/>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D3C0C0-DF6C-764A-320E-87DFDCCDBF3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7EF09F9-4263-0BC8-085B-12C46FB1792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7636226-275B-7707-DA16-0B1FBFF3AC43}"/>
              </a:ext>
            </a:extLst>
          </p:cNvPr>
          <p:cNvSpPr>
            <a:spLocks noGrp="1"/>
          </p:cNvSpPr>
          <p:nvPr>
            <p:ph type="sldNum" sz="quarter" idx="12"/>
          </p:nvPr>
        </p:nvSpPr>
        <p:spPr/>
        <p:txBody>
          <a:bodyPr/>
          <a:lstStyle>
            <a:lvl1pPr>
              <a:defRPr/>
            </a:lvl1pPr>
          </a:lstStyle>
          <a:p>
            <a:fld id="{ED5C96D1-7FD7-5043-B1B3-14CEFB329E76}" type="slidenum">
              <a:rPr lang="en-US" altLang="en-US"/>
              <a:pPr/>
              <a:t>‹#›</a:t>
            </a:fld>
            <a:endParaRPr lang="en-US" altLang="en-US"/>
          </a:p>
        </p:txBody>
      </p:sp>
    </p:spTree>
    <p:extLst>
      <p:ext uri="{BB962C8B-B14F-4D97-AF65-F5344CB8AC3E}">
        <p14:creationId xmlns:p14="http://schemas.microsoft.com/office/powerpoint/2010/main" val="264856970"/>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48AB-9579-06E0-1938-BEB19D2019F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F311C-EDED-6754-9676-A74E1EB65D2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252A2-E4E4-E19E-4FB8-D3F1BD78ED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212C0-41EF-6346-4691-5E720E799E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E3B96ED-BD03-1146-C117-8371DA15E79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71529A4-AF85-375C-05B2-C8F27588C9CE}"/>
              </a:ext>
            </a:extLst>
          </p:cNvPr>
          <p:cNvSpPr>
            <a:spLocks noGrp="1"/>
          </p:cNvSpPr>
          <p:nvPr>
            <p:ph type="sldNum" sz="quarter" idx="12"/>
          </p:nvPr>
        </p:nvSpPr>
        <p:spPr/>
        <p:txBody>
          <a:bodyPr/>
          <a:lstStyle>
            <a:lvl1pPr>
              <a:defRPr/>
            </a:lvl1pPr>
          </a:lstStyle>
          <a:p>
            <a:fld id="{9144D349-3CFA-864E-8915-412DA94C2F2E}" type="slidenum">
              <a:rPr lang="en-US" altLang="en-US"/>
              <a:pPr/>
              <a:t>‹#›</a:t>
            </a:fld>
            <a:endParaRPr lang="en-US" altLang="en-US"/>
          </a:p>
        </p:txBody>
      </p:sp>
    </p:spTree>
    <p:extLst>
      <p:ext uri="{BB962C8B-B14F-4D97-AF65-F5344CB8AC3E}">
        <p14:creationId xmlns:p14="http://schemas.microsoft.com/office/powerpoint/2010/main" val="3454216010"/>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1234-AF16-146A-86DF-8C1A08AA25D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FF60A-96A4-EDE6-BBBD-CA354F552A8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EB5EA-8810-F394-06FB-11E4F55971A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BB42D-C3BE-691D-5C0C-2564B19C453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14FBD2-A292-2693-6987-B33D80457E4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CB39EA7-1B81-052B-387D-1FD36E7CF3CC}"/>
              </a:ext>
            </a:extLst>
          </p:cNvPr>
          <p:cNvSpPr>
            <a:spLocks noGrp="1"/>
          </p:cNvSpPr>
          <p:nvPr>
            <p:ph type="sldNum" sz="quarter" idx="12"/>
          </p:nvPr>
        </p:nvSpPr>
        <p:spPr/>
        <p:txBody>
          <a:bodyPr/>
          <a:lstStyle>
            <a:lvl1pPr>
              <a:defRPr/>
            </a:lvl1pPr>
          </a:lstStyle>
          <a:p>
            <a:fld id="{B1E74960-8907-954A-94E7-195919BB3C15}" type="slidenum">
              <a:rPr lang="en-US" altLang="en-US"/>
              <a:pPr/>
              <a:t>‹#›</a:t>
            </a:fld>
            <a:endParaRPr lang="en-US" altLang="en-US"/>
          </a:p>
        </p:txBody>
      </p:sp>
    </p:spTree>
    <p:extLst>
      <p:ext uri="{BB962C8B-B14F-4D97-AF65-F5344CB8AC3E}">
        <p14:creationId xmlns:p14="http://schemas.microsoft.com/office/powerpoint/2010/main" val="953920484"/>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F27212-B24F-2687-40EF-69E0FE6391F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6410323-147A-0DEE-3D17-AEC6836D04C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734465-2A5B-D167-E713-0E8E14AA8BE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029" name="Rectangle 5">
            <a:extLst>
              <a:ext uri="{FF2B5EF4-FFF2-40B4-BE49-F238E27FC236}">
                <a16:creationId xmlns:a16="http://schemas.microsoft.com/office/drawing/2014/main" id="{8A65F643-9B3D-8A52-7CFC-55A2522FE03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030" name="Rectangle 6">
            <a:extLst>
              <a:ext uri="{FF2B5EF4-FFF2-40B4-BE49-F238E27FC236}">
                <a16:creationId xmlns:a16="http://schemas.microsoft.com/office/drawing/2014/main" id="{D4367C78-E279-35F2-2A74-185CAE8BB6B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CAF55A4-CEB1-1343-80BD-4051ADDBD10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300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B19B0FC2-55A1-3BFC-B3E2-4550D4C01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3F7B7864-A70A-C074-7BF1-090226B98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a:extLst>
              <a:ext uri="{FF2B5EF4-FFF2-40B4-BE49-F238E27FC236}">
                <a16:creationId xmlns:a16="http://schemas.microsoft.com/office/drawing/2014/main" id="{ED73E6B7-1CC8-CBFA-7261-F7CB68775433}"/>
              </a:ext>
            </a:extLst>
          </p:cNvPr>
          <p:cNvSpPr txBox="1">
            <a:spLocks noChangeArrowheads="1"/>
          </p:cNvSpPr>
          <p:nvPr/>
        </p:nvSpPr>
        <p:spPr bwMode="auto">
          <a:xfrm>
            <a:off x="6384925" y="5370513"/>
            <a:ext cx="2470150" cy="9159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Split Cabin</a:t>
            </a:r>
          </a:p>
          <a:p>
            <a:r>
              <a:rPr lang="en-US" altLang="en-US"/>
              <a:t>6 bunks on each side</a:t>
            </a:r>
          </a:p>
          <a:p>
            <a:r>
              <a:rPr lang="en-US" altLang="en-US"/>
              <a:t>Tool Storage in middle</a:t>
            </a:r>
          </a:p>
        </p:txBody>
      </p:sp>
    </p:spTree>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4D5BEFC-95A5-E17A-51A0-5C820F00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11962C13-C5AF-7336-5A66-0232375C0EA3}"/>
              </a:ext>
            </a:extLst>
          </p:cNvPr>
          <p:cNvSpPr txBox="1">
            <a:spLocks noChangeArrowheads="1"/>
          </p:cNvSpPr>
          <p:nvPr/>
        </p:nvSpPr>
        <p:spPr bwMode="auto">
          <a:xfrm>
            <a:off x="6384925" y="5827713"/>
            <a:ext cx="20129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Prouty Dining Hall</a:t>
            </a:r>
          </a:p>
        </p:txBody>
      </p:sp>
    </p:spTree>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a:extLst>
              <a:ext uri="{FF2B5EF4-FFF2-40B4-BE49-F238E27FC236}">
                <a16:creationId xmlns:a16="http://schemas.microsoft.com/office/drawing/2014/main" id="{363E86F0-53D4-4DE8-182F-37CF7312D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a:extLst>
              <a:ext uri="{FF2B5EF4-FFF2-40B4-BE49-F238E27FC236}">
                <a16:creationId xmlns:a16="http://schemas.microsoft.com/office/drawing/2014/main" id="{10AF9CC4-5B7D-9437-0E79-B8BDF4D1329A}"/>
              </a:ext>
            </a:extLst>
          </p:cNvPr>
          <p:cNvSpPr txBox="1">
            <a:spLocks noChangeArrowheads="1"/>
          </p:cNvSpPr>
          <p:nvPr/>
        </p:nvSpPr>
        <p:spPr bwMode="auto">
          <a:xfrm>
            <a:off x="6172200" y="6248400"/>
            <a:ext cx="26860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Bathrooms and Showers</a:t>
            </a:r>
          </a:p>
        </p:txBody>
      </p:sp>
    </p:spTree>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36EAB761-9E94-3737-CD76-A747BBD23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a:extLst>
              <a:ext uri="{FF2B5EF4-FFF2-40B4-BE49-F238E27FC236}">
                <a16:creationId xmlns:a16="http://schemas.microsoft.com/office/drawing/2014/main" id="{53B903AB-2F2B-CA53-4B40-E4F39F22D452}"/>
              </a:ext>
            </a:extLst>
          </p:cNvPr>
          <p:cNvSpPr txBox="1">
            <a:spLocks noChangeArrowheads="1"/>
          </p:cNvSpPr>
          <p:nvPr/>
        </p:nvSpPr>
        <p:spPr bwMode="auto">
          <a:xfrm>
            <a:off x="6461125" y="5522913"/>
            <a:ext cx="15557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 Bunk Cabin</a:t>
            </a: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C22EF8E9-F9AA-2401-906D-6A1270BC6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a:extLst>
              <a:ext uri="{FF2B5EF4-FFF2-40B4-BE49-F238E27FC236}">
                <a16:creationId xmlns:a16="http://schemas.microsoft.com/office/drawing/2014/main" id="{0B8034F6-51C5-EF4C-15A5-D5E4F50E850B}"/>
              </a:ext>
            </a:extLst>
          </p:cNvPr>
          <p:cNvSpPr txBox="1">
            <a:spLocks noChangeArrowheads="1"/>
          </p:cNvSpPr>
          <p:nvPr/>
        </p:nvSpPr>
        <p:spPr bwMode="auto">
          <a:xfrm>
            <a:off x="609600" y="5943600"/>
            <a:ext cx="18859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Patterson Cabin </a:t>
            </a:r>
          </a:p>
          <a:p>
            <a:r>
              <a:rPr lang="en-US" altLang="en-US"/>
              <a:t>4 Bunks</a:t>
            </a:r>
          </a:p>
        </p:txBody>
      </p:sp>
    </p:spTree>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596668A0-2400-B2BD-ABF7-B4E79BF65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a:extLst>
              <a:ext uri="{FF2B5EF4-FFF2-40B4-BE49-F238E27FC236}">
                <a16:creationId xmlns:a16="http://schemas.microsoft.com/office/drawing/2014/main" id="{716A81B4-3D74-63CF-3A7C-0BDAD9C6074A}"/>
              </a:ext>
            </a:extLst>
          </p:cNvPr>
          <p:cNvSpPr txBox="1">
            <a:spLocks noChangeArrowheads="1"/>
          </p:cNvSpPr>
          <p:nvPr/>
        </p:nvSpPr>
        <p:spPr bwMode="auto">
          <a:xfrm>
            <a:off x="7086600" y="6019800"/>
            <a:ext cx="15557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8 Bunk Cabin</a:t>
            </a:r>
          </a:p>
        </p:txBody>
      </p:sp>
    </p:spTree>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CACA16DF-356B-FE44-032C-3CA204EC6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a:extLst>
              <a:ext uri="{FF2B5EF4-FFF2-40B4-BE49-F238E27FC236}">
                <a16:creationId xmlns:a16="http://schemas.microsoft.com/office/drawing/2014/main" id="{A41D3C4B-1B99-F06D-E01B-119CA32750A2}"/>
              </a:ext>
            </a:extLst>
          </p:cNvPr>
          <p:cNvSpPr txBox="1">
            <a:spLocks noChangeArrowheads="1"/>
          </p:cNvSpPr>
          <p:nvPr/>
        </p:nvSpPr>
        <p:spPr bwMode="auto">
          <a:xfrm>
            <a:off x="5927725" y="5980113"/>
            <a:ext cx="20129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Prouty Dining Hall</a:t>
            </a:r>
          </a:p>
          <a:p>
            <a:r>
              <a:rPr lang="en-US" altLang="en-US"/>
              <a:t>Lower Meadow</a:t>
            </a:r>
          </a:p>
        </p:txBody>
      </p:sp>
    </p:spTree>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a:extLst>
              <a:ext uri="{FF2B5EF4-FFF2-40B4-BE49-F238E27FC236}">
                <a16:creationId xmlns:a16="http://schemas.microsoft.com/office/drawing/2014/main" id="{50DC1DAE-7B66-C5ED-29CA-E2CBEC84C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466725"/>
            <a:ext cx="7900987" cy="59245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a:extLst>
              <a:ext uri="{FF2B5EF4-FFF2-40B4-BE49-F238E27FC236}">
                <a16:creationId xmlns:a16="http://schemas.microsoft.com/office/drawing/2014/main" id="{6E51477B-F8C4-FD4B-F4A1-ED6D021E13C5}"/>
              </a:ext>
            </a:extLst>
          </p:cNvPr>
          <p:cNvSpPr txBox="1">
            <a:spLocks noChangeArrowheads="1"/>
          </p:cNvSpPr>
          <p:nvPr/>
        </p:nvSpPr>
        <p:spPr bwMode="auto">
          <a:xfrm>
            <a:off x="5546725" y="5599113"/>
            <a:ext cx="17335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Lower Meadow</a:t>
            </a:r>
          </a:p>
        </p:txBody>
      </p:sp>
    </p:spTree>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a:extLst>
              <a:ext uri="{FF2B5EF4-FFF2-40B4-BE49-F238E27FC236}">
                <a16:creationId xmlns:a16="http://schemas.microsoft.com/office/drawing/2014/main" id="{73593DA4-F6BC-C56F-631C-10B68D796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CF5F1FF8-DAED-E8B7-D34E-A6CE9263D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Picture 5">
            <a:extLst>
              <a:ext uri="{FF2B5EF4-FFF2-40B4-BE49-F238E27FC236}">
                <a16:creationId xmlns:a16="http://schemas.microsoft.com/office/drawing/2014/main" id="{E01B0BAC-C454-000C-815E-D7BC77251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3190" name="Text Box 6">
            <a:extLst>
              <a:ext uri="{FF2B5EF4-FFF2-40B4-BE49-F238E27FC236}">
                <a16:creationId xmlns:a16="http://schemas.microsoft.com/office/drawing/2014/main" id="{0DD5D6EF-8914-0AB8-616A-3930591ABA5F}"/>
              </a:ext>
            </a:extLst>
          </p:cNvPr>
          <p:cNvSpPr txBox="1">
            <a:spLocks noChangeArrowheads="1"/>
          </p:cNvSpPr>
          <p:nvPr/>
        </p:nvSpPr>
        <p:spPr bwMode="auto">
          <a:xfrm>
            <a:off x="55467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93191" name="Text Box 7">
            <a:extLst>
              <a:ext uri="{FF2B5EF4-FFF2-40B4-BE49-F238E27FC236}">
                <a16:creationId xmlns:a16="http://schemas.microsoft.com/office/drawing/2014/main" id="{0F904E73-DBB3-5C34-DE56-D7F9E4D2C961}"/>
              </a:ext>
            </a:extLst>
          </p:cNvPr>
          <p:cNvSpPr txBox="1">
            <a:spLocks noChangeArrowheads="1"/>
          </p:cNvSpPr>
          <p:nvPr/>
        </p:nvSpPr>
        <p:spPr bwMode="auto">
          <a:xfrm>
            <a:off x="5257800" y="0"/>
            <a:ext cx="3733800"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r>
              <a:rPr lang="en-US" altLang="en-US" sz="1600" b="1">
                <a:solidFill>
                  <a:srgbClr val="000000"/>
                </a:solidFill>
                <a:latin typeface="Tahoma" panose="020B0604030504040204" pitchFamily="34" charset="0"/>
              </a:rPr>
              <a:t>         Westminster Spires Camp</a:t>
            </a:r>
          </a:p>
          <a:p>
            <a:endParaRPr lang="en-US" altLang="en-US" sz="1100">
              <a:solidFill>
                <a:srgbClr val="000000"/>
              </a:solidFill>
              <a:latin typeface="Tahoma" panose="020B0604030504040204" pitchFamily="34" charset="0"/>
            </a:endParaRPr>
          </a:p>
          <a:p>
            <a:r>
              <a:rPr lang="en-US" altLang="en-US" sz="1100">
                <a:solidFill>
                  <a:srgbClr val="000000"/>
                </a:solidFill>
                <a:latin typeface="Tahoma" panose="020B0604030504040204" pitchFamily="34" charset="0"/>
              </a:rPr>
              <a:t>Westminster Spires Camp is a ministry of Yellowstone Presbytery.  This beautiful camp located seven miles south of Red Lodge, Montana, on Highway 212, provides a traditional camp experience along the shore of Rock Creek and at the base of Westminster Spires.  The facilities include three dormitory style cabins, four staff cabins, a building for crafts, worship and presentations, a dining hall, and a building with showers and bathrooms for men and women.  The camp is designed to comfortably accommodate 50 people.</a:t>
            </a:r>
          </a:p>
          <a:p>
            <a:endParaRPr lang="en-US" altLang="en-US" sz="1100">
              <a:solidFill>
                <a:srgbClr val="000000"/>
              </a:solidFill>
              <a:latin typeface="Tahoma" panose="020B0604030504040204" pitchFamily="34" charset="0"/>
            </a:endParaRPr>
          </a:p>
          <a:p>
            <a:r>
              <a:rPr lang="en-US" altLang="en-US" sz="1100">
                <a:solidFill>
                  <a:srgbClr val="000000"/>
                </a:solidFill>
                <a:latin typeface="Tahoma" panose="020B0604030504040204" pitchFamily="34" charset="0"/>
              </a:rPr>
              <a:t>Westminster Spires is located at the base of the spectacular Beartooth Highway which leads to the northeast entrance of Yellowstone Park.  The camp has easy access to fishing, hiking and backpacking in the Absaroka Wilderness and is within close driving distance to rafting on the Stillwater River.  This quiet mountain </a:t>
            </a:r>
          </a:p>
          <a:p>
            <a:r>
              <a:rPr lang="en-US" altLang="en-US" sz="1100">
                <a:solidFill>
                  <a:srgbClr val="000000"/>
                </a:solidFill>
                <a:latin typeface="Tahoma" panose="020B0604030504040204" pitchFamily="34" charset="0"/>
              </a:rPr>
              <a:t>setting is the ideal location for groups, families or individuals to enjoy the beauty of nature, spend time in fellowship with friends, worship, study and recreate in one of the most beautiful parts of the Rocky Mountains, or simply spend time in silence and solitude.  </a:t>
            </a:r>
          </a:p>
          <a:p>
            <a:endParaRPr lang="en-US" altLang="en-US" sz="1100">
              <a:solidFill>
                <a:srgbClr val="000000"/>
              </a:solidFill>
              <a:latin typeface="Tahoma" panose="020B0604030504040204" pitchFamily="34" charset="0"/>
            </a:endParaRPr>
          </a:p>
          <a:p>
            <a:r>
              <a:rPr lang="en-US" altLang="en-US" sz="1100">
                <a:solidFill>
                  <a:srgbClr val="000000"/>
                </a:solidFill>
                <a:latin typeface="Tahoma" panose="020B0604030504040204" pitchFamily="34" charset="0"/>
              </a:rPr>
              <a:t>This seasonal camp provides a youth camping program during the month of July.  Donations of time, talents, in-kind donations of equipment and supplies and/or </a:t>
            </a:r>
          </a:p>
          <a:p>
            <a:r>
              <a:rPr lang="en-US" altLang="en-US" sz="1100">
                <a:solidFill>
                  <a:srgbClr val="000000"/>
                </a:solidFill>
                <a:latin typeface="Tahoma" panose="020B0604030504040204" pitchFamily="34" charset="0"/>
              </a:rPr>
              <a:t>financial gifts help support this ministry.  Volunteers serve as staff for the camping program and assist in maintaining the property and facilities.  Financial support is utilized to upgrade equipment, provide basic supplies and to supplement the camp program.  If you would like to participate in, or support this ministry in any way, please contact Curt Kochner at 406-259-7368, or by email at </a:t>
            </a:r>
            <a:r>
              <a:rPr lang="en-US" altLang="en-US" sz="1100" u="sng">
                <a:solidFill>
                  <a:srgbClr val="000000"/>
                </a:solidFill>
                <a:latin typeface="Tahoma" panose="020B0604030504040204" pitchFamily="34" charset="0"/>
              </a:rPr>
              <a:t>ckochner@mcn.net</a:t>
            </a:r>
            <a:r>
              <a:rPr lang="en-US" altLang="en-US" sz="1100">
                <a:solidFill>
                  <a:srgbClr val="000000"/>
                </a:solidFill>
                <a:latin typeface="Tahoma" panose="020B0604030504040204" pitchFamily="34" charset="0"/>
              </a:rPr>
              <a:t>.</a:t>
            </a:r>
          </a:p>
          <a:p>
            <a:r>
              <a:rPr lang="en-US" altLang="en-US" sz="900">
                <a:solidFill>
                  <a:srgbClr val="000000"/>
                </a:solidFill>
                <a:latin typeface="Tahoma" panose="020B0604030504040204" pitchFamily="34" charset="0"/>
              </a:rPr>
              <a:t>  </a:t>
            </a:r>
            <a:endParaRPr lang="en-US" altLang="en-US"/>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a:extLst>
              <a:ext uri="{FF2B5EF4-FFF2-40B4-BE49-F238E27FC236}">
                <a16:creationId xmlns:a16="http://schemas.microsoft.com/office/drawing/2014/main" id="{8F0F45F4-C327-6283-797D-F569C4DCC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6021" name="Text Box 5">
            <a:extLst>
              <a:ext uri="{FF2B5EF4-FFF2-40B4-BE49-F238E27FC236}">
                <a16:creationId xmlns:a16="http://schemas.microsoft.com/office/drawing/2014/main" id="{3B651215-8DB5-0E1D-EEB8-936FB606840D}"/>
              </a:ext>
            </a:extLst>
          </p:cNvPr>
          <p:cNvSpPr txBox="1">
            <a:spLocks noChangeArrowheads="1"/>
          </p:cNvSpPr>
          <p:nvPr/>
        </p:nvSpPr>
        <p:spPr bwMode="auto">
          <a:xfrm>
            <a:off x="6400800" y="6096000"/>
            <a:ext cx="15430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Cook’s Cabin</a:t>
            </a:r>
          </a:p>
        </p:txBody>
      </p:sp>
    </p:spTree>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a:extLst>
              <a:ext uri="{FF2B5EF4-FFF2-40B4-BE49-F238E27FC236}">
                <a16:creationId xmlns:a16="http://schemas.microsoft.com/office/drawing/2014/main" id="{541A1422-3470-B971-2938-CDB98A01D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a:extLst>
              <a:ext uri="{FF2B5EF4-FFF2-40B4-BE49-F238E27FC236}">
                <a16:creationId xmlns:a16="http://schemas.microsoft.com/office/drawing/2014/main" id="{04D8B23F-3C21-6F7C-4412-55FBB21C4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9" name="Text Box 5">
            <a:extLst>
              <a:ext uri="{FF2B5EF4-FFF2-40B4-BE49-F238E27FC236}">
                <a16:creationId xmlns:a16="http://schemas.microsoft.com/office/drawing/2014/main" id="{F09AADFC-9878-C628-B6DF-D80EFCDBF93B}"/>
              </a:ext>
            </a:extLst>
          </p:cNvPr>
          <p:cNvSpPr txBox="1">
            <a:spLocks noChangeArrowheads="1"/>
          </p:cNvSpPr>
          <p:nvPr/>
        </p:nvSpPr>
        <p:spPr bwMode="auto">
          <a:xfrm>
            <a:off x="7086600" y="6172200"/>
            <a:ext cx="15557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Dean’s Cabin</a:t>
            </a:r>
          </a:p>
        </p:txBody>
      </p:sp>
    </p:spTree>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a:extLst>
              <a:ext uri="{FF2B5EF4-FFF2-40B4-BE49-F238E27FC236}">
                <a16:creationId xmlns:a16="http://schemas.microsoft.com/office/drawing/2014/main" id="{E449908E-4294-76BD-CC70-5F1BE39C2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9093" name="Text Box 5">
            <a:extLst>
              <a:ext uri="{FF2B5EF4-FFF2-40B4-BE49-F238E27FC236}">
                <a16:creationId xmlns:a16="http://schemas.microsoft.com/office/drawing/2014/main" id="{71744C52-74E3-5735-AFB8-F38915239722}"/>
              </a:ext>
            </a:extLst>
          </p:cNvPr>
          <p:cNvSpPr txBox="1">
            <a:spLocks noChangeArrowheads="1"/>
          </p:cNvSpPr>
          <p:nvPr/>
        </p:nvSpPr>
        <p:spPr bwMode="auto">
          <a:xfrm>
            <a:off x="6858000" y="6019800"/>
            <a:ext cx="17462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Two Bed Cabin</a:t>
            </a:r>
          </a:p>
        </p:txBody>
      </p:sp>
    </p:spTree>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a:extLst>
              <a:ext uri="{FF2B5EF4-FFF2-40B4-BE49-F238E27FC236}">
                <a16:creationId xmlns:a16="http://schemas.microsoft.com/office/drawing/2014/main" id="{552CDCBD-BA5D-1BBF-141D-CCCE2C778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a:extLst>
              <a:ext uri="{FF2B5EF4-FFF2-40B4-BE49-F238E27FC236}">
                <a16:creationId xmlns:a16="http://schemas.microsoft.com/office/drawing/2014/main" id="{D4ECC3EB-857E-B748-99C7-FA951DD91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085013"/>
          </a:xfrm>
          <a:prstGeom prst="rect">
            <a:avLst/>
          </a:prstGeom>
          <a:noFill/>
          <a:extLst>
            <a:ext uri="{909E8E84-426E-40DD-AFC4-6F175D3DCCD1}">
              <a14:hiddenFill xmlns:a14="http://schemas.microsoft.com/office/drawing/2010/main">
                <a:solidFill>
                  <a:srgbClr val="FFFFFF"/>
                </a:solidFill>
              </a14:hiddenFill>
            </a:ext>
          </a:extLst>
        </p:spPr>
      </p:pic>
      <p:sp>
        <p:nvSpPr>
          <p:cNvPr id="100357" name="Text Box 5">
            <a:extLst>
              <a:ext uri="{FF2B5EF4-FFF2-40B4-BE49-F238E27FC236}">
                <a16:creationId xmlns:a16="http://schemas.microsoft.com/office/drawing/2014/main" id="{D9C3F7FB-B7BC-8508-7C68-40A9FD44DD20}"/>
              </a:ext>
            </a:extLst>
          </p:cNvPr>
          <p:cNvSpPr txBox="1">
            <a:spLocks noChangeArrowheads="1"/>
          </p:cNvSpPr>
          <p:nvPr/>
        </p:nvSpPr>
        <p:spPr bwMode="auto">
          <a:xfrm>
            <a:off x="6781800" y="6491288"/>
            <a:ext cx="15938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Lower Fire Pit</a:t>
            </a:r>
          </a:p>
        </p:txBody>
      </p:sp>
    </p:spTree>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6" name="Picture 8">
            <a:extLst>
              <a:ext uri="{FF2B5EF4-FFF2-40B4-BE49-F238E27FC236}">
                <a16:creationId xmlns:a16="http://schemas.microsoft.com/office/drawing/2014/main" id="{D1590BDF-635E-875C-5CF5-B9643CCAB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466725"/>
            <a:ext cx="7900987" cy="5924550"/>
          </a:xfrm>
          <a:prstGeom prst="rect">
            <a:avLst/>
          </a:prstGeom>
          <a:noFill/>
          <a:extLst>
            <a:ext uri="{909E8E84-426E-40DD-AFC4-6F175D3DCCD1}">
              <a14:hiddenFill xmlns:a14="http://schemas.microsoft.com/office/drawing/2010/main">
                <a:solidFill>
                  <a:srgbClr val="FFFFFF"/>
                </a:solidFill>
              </a14:hiddenFill>
            </a:ext>
          </a:extLst>
        </p:spPr>
      </p:pic>
      <p:sp>
        <p:nvSpPr>
          <p:cNvPr id="94217" name="Text Box 9">
            <a:extLst>
              <a:ext uri="{FF2B5EF4-FFF2-40B4-BE49-F238E27FC236}">
                <a16:creationId xmlns:a16="http://schemas.microsoft.com/office/drawing/2014/main" id="{3A111A71-67C0-C05F-753D-AAD371FD94AA}"/>
              </a:ext>
            </a:extLst>
          </p:cNvPr>
          <p:cNvSpPr txBox="1">
            <a:spLocks noChangeArrowheads="1"/>
          </p:cNvSpPr>
          <p:nvPr/>
        </p:nvSpPr>
        <p:spPr bwMode="auto">
          <a:xfrm>
            <a:off x="6461125" y="5446713"/>
            <a:ext cx="17335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Upper Meadow</a:t>
            </a:r>
          </a:p>
        </p:txBody>
      </p:sp>
    </p:spTree>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a:extLst>
              <a:ext uri="{FF2B5EF4-FFF2-40B4-BE49-F238E27FC236}">
                <a16:creationId xmlns:a16="http://schemas.microsoft.com/office/drawing/2014/main" id="{DB068AD8-FABF-4165-F023-E9B8BA99E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466725"/>
            <a:ext cx="7900987" cy="5924550"/>
          </a:xfrm>
          <a:prstGeom prst="rect">
            <a:avLst/>
          </a:prstGeom>
          <a:noFill/>
          <a:extLst>
            <a:ext uri="{909E8E84-426E-40DD-AFC4-6F175D3DCCD1}">
              <a14:hiddenFill xmlns:a14="http://schemas.microsoft.com/office/drawing/2010/main">
                <a:solidFill>
                  <a:srgbClr val="FFFFFF"/>
                </a:solidFill>
              </a14:hiddenFill>
            </a:ext>
          </a:extLst>
        </p:spPr>
      </p:pic>
      <p:sp>
        <p:nvSpPr>
          <p:cNvPr id="96261" name="Text Box 5">
            <a:extLst>
              <a:ext uri="{FF2B5EF4-FFF2-40B4-BE49-F238E27FC236}">
                <a16:creationId xmlns:a16="http://schemas.microsoft.com/office/drawing/2014/main" id="{A88E0A6A-30DB-3092-9198-B761A7C394CF}"/>
              </a:ext>
            </a:extLst>
          </p:cNvPr>
          <p:cNvSpPr txBox="1">
            <a:spLocks noChangeArrowheads="1"/>
          </p:cNvSpPr>
          <p:nvPr/>
        </p:nvSpPr>
        <p:spPr bwMode="auto">
          <a:xfrm>
            <a:off x="3124200" y="5867400"/>
            <a:ext cx="17335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Upper Meadow</a:t>
            </a:r>
          </a:p>
        </p:txBody>
      </p:sp>
    </p:spTree>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a:extLst>
              <a:ext uri="{FF2B5EF4-FFF2-40B4-BE49-F238E27FC236}">
                <a16:creationId xmlns:a16="http://schemas.microsoft.com/office/drawing/2014/main" id="{6ABFE3DB-257F-66E5-3FC1-A57AB9AAE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a:extLst>
              <a:ext uri="{FF2B5EF4-FFF2-40B4-BE49-F238E27FC236}">
                <a16:creationId xmlns:a16="http://schemas.microsoft.com/office/drawing/2014/main" id="{EAF2962A-E155-2B29-E6C6-5430F3415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a:extLst>
              <a:ext uri="{FF2B5EF4-FFF2-40B4-BE49-F238E27FC236}">
                <a16:creationId xmlns:a16="http://schemas.microsoft.com/office/drawing/2014/main" id="{35EA3C6F-5266-2E85-C8DC-EBC5CC9D4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466725"/>
            <a:ext cx="7900987" cy="592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E818E744-549C-66C0-5CBB-301CE238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9607D8C-5F5E-DB10-8F09-F752367F3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7AC4E56-8C11-F092-95E2-71B8295F0051}"/>
              </a:ext>
            </a:extLst>
          </p:cNvPr>
          <p:cNvSpPr>
            <a:spLocks noGrp="1" noChangeArrowheads="1"/>
          </p:cNvSpPr>
          <p:nvPr>
            <p:ph type="title"/>
          </p:nvPr>
        </p:nvSpPr>
        <p:spPr/>
        <p:txBody>
          <a:bodyPr/>
          <a:lstStyle/>
          <a:p>
            <a:endParaRPr lang="en-US" altLang="en-US"/>
          </a:p>
        </p:txBody>
      </p:sp>
      <p:sp>
        <p:nvSpPr>
          <p:cNvPr id="6147" name="Rectangle 3">
            <a:extLst>
              <a:ext uri="{FF2B5EF4-FFF2-40B4-BE49-F238E27FC236}">
                <a16:creationId xmlns:a16="http://schemas.microsoft.com/office/drawing/2014/main" id="{95DE3D2C-0A40-99EE-1F90-D27683E530C6}"/>
              </a:ext>
            </a:extLst>
          </p:cNvPr>
          <p:cNvSpPr>
            <a:spLocks noGrp="1" noChangeArrowheads="1"/>
          </p:cNvSpPr>
          <p:nvPr>
            <p:ph type="body" idx="1"/>
          </p:nvPr>
        </p:nvSpPr>
        <p:spPr/>
        <p:txBody>
          <a:bodyPr/>
          <a:lstStyle/>
          <a:p>
            <a:endParaRPr lang="en-US" altLang="en-US"/>
          </a:p>
        </p:txBody>
      </p:sp>
      <p:pic>
        <p:nvPicPr>
          <p:cNvPr id="6148" name="Picture 4">
            <a:extLst>
              <a:ext uri="{FF2B5EF4-FFF2-40B4-BE49-F238E27FC236}">
                <a16:creationId xmlns:a16="http://schemas.microsoft.com/office/drawing/2014/main" id="{6BBFB998-553B-12F7-A087-3B6D2319E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843A5D24-75A1-40B3-A2A4-730F7DE45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a:extLst>
              <a:ext uri="{FF2B5EF4-FFF2-40B4-BE49-F238E27FC236}">
                <a16:creationId xmlns:a16="http://schemas.microsoft.com/office/drawing/2014/main" id="{7E01FDC4-CE93-E497-A168-650B66DEDB0D}"/>
              </a:ext>
            </a:extLst>
          </p:cNvPr>
          <p:cNvSpPr txBox="1">
            <a:spLocks noChangeArrowheads="1"/>
          </p:cNvSpPr>
          <p:nvPr/>
        </p:nvSpPr>
        <p:spPr bwMode="auto">
          <a:xfrm>
            <a:off x="5851525" y="5522913"/>
            <a:ext cx="13398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Craft Cabin</a:t>
            </a:r>
          </a:p>
        </p:txBody>
      </p:sp>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B33D45F-8334-6984-8831-2E92EE6BD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108CE00-DDF6-440C-3A04-B3E728C57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a:extLst>
              <a:ext uri="{FF2B5EF4-FFF2-40B4-BE49-F238E27FC236}">
                <a16:creationId xmlns:a16="http://schemas.microsoft.com/office/drawing/2014/main" id="{2EA3A52A-DA3A-4F4E-2875-00C3CA953396}"/>
              </a:ext>
            </a:extLst>
          </p:cNvPr>
          <p:cNvSpPr txBox="1">
            <a:spLocks noChangeArrowheads="1"/>
          </p:cNvSpPr>
          <p:nvPr/>
        </p:nvSpPr>
        <p:spPr bwMode="auto">
          <a:xfrm>
            <a:off x="7315200" y="6248400"/>
            <a:ext cx="1339850"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Craft Cabin</a:t>
            </a:r>
          </a:p>
        </p:txBody>
      </p:sp>
    </p:spTree>
  </p:cSld>
  <p:clrMapOvr>
    <a:masterClrMapping/>
  </p:clrMapOvr>
  <p:transition advClick="0" advTm="3000"/>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336</TotalTime>
  <Words>358</Words>
  <Application>Microsoft Macintosh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Tahoma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 Tieman</cp:lastModifiedBy>
  <cp:revision>16</cp:revision>
  <cp:lastPrinted>1601-01-01T00:00:00Z</cp:lastPrinted>
  <dcterms:created xsi:type="dcterms:W3CDTF">1601-01-01T00:00:00Z</dcterms:created>
  <dcterms:modified xsi:type="dcterms:W3CDTF">2024-08-30T00:39:56Z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